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C026-AF87-4948-8FB2-4D35EB8E90F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5DC9-6104-44F4-9739-E0F5F62C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C026-AF87-4948-8FB2-4D35EB8E90F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5DC9-6104-44F4-9739-E0F5F62C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C026-AF87-4948-8FB2-4D35EB8E90F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5DC9-6104-44F4-9739-E0F5F62C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C026-AF87-4948-8FB2-4D35EB8E90F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5DC9-6104-44F4-9739-E0F5F62C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C026-AF87-4948-8FB2-4D35EB8E90F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5DC9-6104-44F4-9739-E0F5F62C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C026-AF87-4948-8FB2-4D35EB8E90F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5DC9-6104-44F4-9739-E0F5F62C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C026-AF87-4948-8FB2-4D35EB8E90F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5DC9-6104-44F4-9739-E0F5F62C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C026-AF87-4948-8FB2-4D35EB8E90F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5DC9-6104-44F4-9739-E0F5F62C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C026-AF87-4948-8FB2-4D35EB8E90F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5DC9-6104-44F4-9739-E0F5F62C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C026-AF87-4948-8FB2-4D35EB8E90F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5DC9-6104-44F4-9739-E0F5F62C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C026-AF87-4948-8FB2-4D35EB8E90F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5DC9-6104-44F4-9739-E0F5F62C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3C026-AF87-4948-8FB2-4D35EB8E90F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05DC9-6104-44F4-9739-E0F5F62CBB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4.bp.blogspot.com/-sD7mDeiCaX0/T3IJTRdRp0I/AAAAAAAACDE/3sX1YoaDTG4/s1600/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648" cy="6858000"/>
          </a:xfrm>
          <a:prstGeom prst="rect">
            <a:avLst/>
          </a:prstGeom>
          <a:noFill/>
        </p:spPr>
      </p:pic>
      <p:pic>
        <p:nvPicPr>
          <p:cNvPr id="3078" name="Picture 6" descr="https://x-lines.ru/letters/i/cyrillicscript/0560/0/30/0/4n1pbpqto8eafwfa4n3pbcgozxeaaegosueabwcd4n5pbcqttcopbxqosdeabwf64n4pbxsoseopbcty4n77bqgto5embwcfrdemiwcd4n7pbxsozcopbqby4n6pbcgto8em7wf4rdeadwcn4gypbcgozwopbxgozdeabwfo.png"/>
          <p:cNvPicPr>
            <a:picLocks noChangeAspect="1" noChangeArrowheads="1"/>
          </p:cNvPicPr>
          <p:nvPr/>
        </p:nvPicPr>
        <p:blipFill>
          <a:blip r:embed="rId3"/>
          <a:srcRect r="43475" b="-41892"/>
          <a:stretch>
            <a:fillRect/>
          </a:stretch>
        </p:blipFill>
        <p:spPr bwMode="auto">
          <a:xfrm>
            <a:off x="2143108" y="571480"/>
            <a:ext cx="5470110" cy="571504"/>
          </a:xfrm>
          <a:prstGeom prst="rect">
            <a:avLst/>
          </a:prstGeom>
          <a:noFill/>
        </p:spPr>
      </p:pic>
      <p:pic>
        <p:nvPicPr>
          <p:cNvPr id="3080" name="Picture 8" descr="https://x-lines.ru/letters/i/cyrillicscript/0560/0/30/0/4n1pbpqto8eafwfa4n3pbcgozxeaaegosueabwcd4n5pbcqttcopbxqosdeabwf64n4pbxsoseopbcty4n77bqgto5embwcfrdemiwcd4n7pbxsozcopbqby4n6pbcgto8em7wf4rdeadwcn4gypbcgozwopbxgozdeabwfo.png"/>
          <p:cNvPicPr>
            <a:picLocks noChangeAspect="1" noChangeArrowheads="1"/>
          </p:cNvPicPr>
          <p:nvPr/>
        </p:nvPicPr>
        <p:blipFill>
          <a:blip r:embed="rId3"/>
          <a:srcRect l="56525" t="-20270"/>
          <a:stretch>
            <a:fillRect/>
          </a:stretch>
        </p:blipFill>
        <p:spPr bwMode="auto">
          <a:xfrm>
            <a:off x="3000364" y="785794"/>
            <a:ext cx="3681379" cy="423864"/>
          </a:xfrm>
          <a:prstGeom prst="rect">
            <a:avLst/>
          </a:prstGeom>
          <a:noFill/>
        </p:spPr>
      </p:pic>
      <p:pic>
        <p:nvPicPr>
          <p:cNvPr id="3084" name="Picture 12" descr="https://x-lines.ru/letters/i/cyrillicscript/0560/0/30/0/rmejiwcd4n7pbq6tt9em5wfw4nhpdd3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0"/>
            <a:ext cx="4238655" cy="71438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785786" y="928670"/>
            <a:ext cx="7858180" cy="5197078"/>
          </a:xfrm>
          <a:prstGeom prst="roundRect">
            <a:avLst>
              <a:gd name="adj" fmla="val 20005"/>
            </a:avLst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Comic Sans MS" pitchFamily="66" charset="0"/>
              </a:rPr>
              <a:t>10 ноября 2020 г. студенты группы хинди кафедры зарубежного </a:t>
            </a:r>
            <a:r>
              <a:rPr lang="ru-RU" sz="1400" dirty="0" err="1">
                <a:latin typeface="Comic Sans MS" pitchFamily="66" charset="0"/>
              </a:rPr>
              <a:t>регионовдения</a:t>
            </a:r>
            <a:r>
              <a:rPr lang="ru-RU" sz="1400" dirty="0">
                <a:latin typeface="Comic Sans MS" pitchFamily="66" charset="0"/>
              </a:rPr>
              <a:t> и внешней политики </a:t>
            </a:r>
            <a:r>
              <a:rPr lang="ru-RU" sz="1400" dirty="0" err="1">
                <a:latin typeface="Comic Sans MS" pitchFamily="66" charset="0"/>
              </a:rPr>
              <a:t>ФмОиЗР</a:t>
            </a:r>
            <a:r>
              <a:rPr lang="ru-RU" sz="1400" dirty="0">
                <a:latin typeface="Comic Sans MS" pitchFamily="66" charset="0"/>
              </a:rPr>
              <a:t> ИАИ провели фестиваль, посвященный дружбе народов мира. Мероприятие включено в Перечень мероприятий РГГУ на 2020 год и состоялось в смешанном формате. Студенты  представили маски и куклы разных народов мира из своих частных коллекций:  экземпляры из Индии, Непала, Китая, Узбекистана, России и т.д. 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Красочный мир разных стран представляли 12 кукол, одетых в традиционные национальные наряды. Куклы Индии штатов </a:t>
            </a:r>
            <a:r>
              <a:rPr lang="ru-RU" sz="1400" dirty="0" err="1">
                <a:latin typeface="Comic Sans MS" pitchFamily="66" charset="0"/>
              </a:rPr>
              <a:t>Раджастхан</a:t>
            </a:r>
            <a:r>
              <a:rPr lang="ru-RU" sz="1400" dirty="0">
                <a:latin typeface="Comic Sans MS" pitchFamily="66" charset="0"/>
              </a:rPr>
              <a:t> и </a:t>
            </a:r>
            <a:r>
              <a:rPr lang="ru-RU" sz="1400" dirty="0" err="1">
                <a:latin typeface="Comic Sans MS" pitchFamily="66" charset="0"/>
              </a:rPr>
              <a:t>Мадхья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err="1">
                <a:latin typeface="Comic Sans MS" pitchFamily="66" charset="0"/>
              </a:rPr>
              <a:t>Прадеш</a:t>
            </a:r>
            <a:r>
              <a:rPr lang="ru-RU" sz="1400" dirty="0">
                <a:latin typeface="Comic Sans MS" pitchFamily="66" charset="0"/>
              </a:rPr>
              <a:t> в мужских и женских костюмах: сари шальвары, </a:t>
            </a:r>
            <a:r>
              <a:rPr lang="ru-RU" sz="1400" dirty="0" err="1">
                <a:latin typeface="Comic Sans MS" pitchFamily="66" charset="0"/>
              </a:rPr>
              <a:t>пайджамы</a:t>
            </a:r>
            <a:r>
              <a:rPr lang="ru-RU" sz="1400" dirty="0">
                <a:latin typeface="Comic Sans MS" pitchFamily="66" charset="0"/>
              </a:rPr>
              <a:t>, </a:t>
            </a:r>
            <a:r>
              <a:rPr lang="ru-RU" sz="1400" dirty="0" err="1">
                <a:latin typeface="Comic Sans MS" pitchFamily="66" charset="0"/>
              </a:rPr>
              <a:t>курты</a:t>
            </a:r>
            <a:r>
              <a:rPr lang="ru-RU" sz="1400" dirty="0">
                <a:latin typeface="Comic Sans MS" pitchFamily="66" charset="0"/>
              </a:rPr>
              <a:t>, </a:t>
            </a:r>
            <a:r>
              <a:rPr lang="ru-RU" sz="1400" dirty="0" err="1">
                <a:latin typeface="Comic Sans MS" pitchFamily="66" charset="0"/>
              </a:rPr>
              <a:t>камизы</a:t>
            </a:r>
            <a:r>
              <a:rPr lang="ru-RU" sz="1400" dirty="0">
                <a:latin typeface="Comic Sans MS" pitchFamily="66" charset="0"/>
              </a:rPr>
              <a:t>, шали, шарфы и тюрбаны. На выставке вы сможете увидеть деревянную куклу в марийском праздничном костюме. Показаны куклы Узбекистана, национальный наряд которых характеризует исторически сложившиеся традиции и особенности узбекского народа. Продемонстрирован образ китайской принцессы в традиционном костюме, который представляет собой сложный синтез собственно пестрой китайской одежды с элементами национальных костюмов соседних народов. Русскую культуру представляет фарфоровая кукла в белых праздничных одеждах.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Помимо кукол выставку дополнили маски, привезенные из разных стран. Интересными покажутся образы индуистских божеств, которые отражают дух основной религии Индии. Маска древнего индийского танцевально - драматического театра </a:t>
            </a:r>
            <a:r>
              <a:rPr lang="ru-RU" sz="1400" dirty="0" err="1">
                <a:latin typeface="Comic Sans MS" pitchFamily="66" charset="0"/>
              </a:rPr>
              <a:t>Катхакали</a:t>
            </a:r>
            <a:r>
              <a:rPr lang="ru-RU" sz="1400" dirty="0">
                <a:latin typeface="Comic Sans MS" pitchFamily="66" charset="0"/>
              </a:rPr>
              <a:t>, которая поражает буйством красок.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5857892"/>
            <a:ext cx="621510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 smtClean="0">
                <a:latin typeface="Comic Sans MS" pitchFamily="66" charset="0"/>
              </a:rPr>
              <a:t>Участие приняли:</a:t>
            </a:r>
          </a:p>
          <a:p>
            <a:r>
              <a:rPr lang="ru-RU" sz="1200" dirty="0" smtClean="0">
                <a:latin typeface="Comic Sans MS" pitchFamily="66" charset="0"/>
              </a:rPr>
              <a:t>1. Екатерина </a:t>
            </a:r>
            <a:r>
              <a:rPr lang="ru-RU" sz="1200" dirty="0" err="1" smtClean="0">
                <a:latin typeface="Comic Sans MS" pitchFamily="66" charset="0"/>
              </a:rPr>
              <a:t>Москаленко</a:t>
            </a:r>
            <a:r>
              <a:rPr lang="ru-RU" sz="1200" dirty="0" smtClean="0">
                <a:latin typeface="Comic Sans MS" pitchFamily="66" charset="0"/>
              </a:rPr>
              <a:t>                                               4. </a:t>
            </a:r>
            <a:r>
              <a:rPr lang="ru-RU" sz="1200" dirty="0" smtClean="0">
                <a:latin typeface="Comic Sans MS" pitchFamily="66" charset="0"/>
              </a:rPr>
              <a:t>Мария Скоробогатова</a:t>
            </a:r>
            <a:endParaRPr lang="ru-RU" sz="1200" dirty="0" smtClean="0">
              <a:latin typeface="Comic Sans MS" pitchFamily="66" charset="0"/>
            </a:endParaRPr>
          </a:p>
          <a:p>
            <a:r>
              <a:rPr lang="ru-RU" sz="1200" dirty="0" smtClean="0">
                <a:latin typeface="Comic Sans MS" pitchFamily="66" charset="0"/>
              </a:rPr>
              <a:t>2. Алена Плотникова                                                     5. </a:t>
            </a:r>
            <a:r>
              <a:rPr lang="ru-RU" sz="1200" dirty="0" smtClean="0">
                <a:latin typeface="Comic Sans MS" pitchFamily="66" charset="0"/>
              </a:rPr>
              <a:t>Алина </a:t>
            </a:r>
            <a:r>
              <a:rPr lang="ru-RU" sz="1200" dirty="0" err="1" smtClean="0">
                <a:latin typeface="Comic Sans MS" pitchFamily="66" charset="0"/>
              </a:rPr>
              <a:t>Фасахова</a:t>
            </a:r>
            <a:endParaRPr lang="ru-RU" sz="1200" dirty="0">
              <a:latin typeface="Comic Sans MS" pitchFamily="66" charset="0"/>
            </a:endParaRPr>
          </a:p>
          <a:p>
            <a:r>
              <a:rPr lang="ru-RU" sz="1200" dirty="0" smtClean="0">
                <a:latin typeface="Comic Sans MS" pitchFamily="66" charset="0"/>
              </a:rPr>
              <a:t>3. Амина </a:t>
            </a:r>
            <a:r>
              <a:rPr lang="ru-RU" sz="1200" dirty="0" err="1" smtClean="0">
                <a:latin typeface="Comic Sans MS" pitchFamily="66" charset="0"/>
              </a:rPr>
              <a:t>Мухаметханова</a:t>
            </a:r>
            <a:r>
              <a:rPr lang="ru-RU" sz="1200" dirty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                                              </a:t>
            </a:r>
            <a:r>
              <a:rPr lang="ru-RU" sz="1200" dirty="0" smtClean="0">
                <a:latin typeface="Comic Sans MS" pitchFamily="66" charset="0"/>
              </a:rPr>
              <a:t>6. Софья Киселева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</a:p>
          <a:p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                                                                </a:t>
            </a:r>
            <a:endParaRPr lang="ru-RU" dirty="0" smtClean="0">
              <a:latin typeface="Comic Sans MS" pitchFamily="66" charset="0"/>
            </a:endParaRPr>
          </a:p>
          <a:p>
            <a:pPr lvl="0"/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hipwallpaper.com/i/35/25/2Bmk0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429551"/>
          </a:xfrm>
          <a:prstGeom prst="rect">
            <a:avLst/>
          </a:prstGeom>
          <a:noFill/>
        </p:spPr>
      </p:pic>
      <p:pic>
        <p:nvPicPr>
          <p:cNvPr id="1028" name="Picture 4" descr="https://sun9-34.userapi.com/impg/btyQBZJGei1khWFjTUBhEV2wr_gLsA1qFUdvpA/NpKBk-33u4A.jpg?size=767x1040&amp;quality=96&amp;proxy=1&amp;sign=4dccf1ffd9aa01f43c5d2b4ccb59a9a6"/>
          <p:cNvPicPr>
            <a:picLocks noChangeAspect="1" noChangeArrowheads="1"/>
          </p:cNvPicPr>
          <p:nvPr/>
        </p:nvPicPr>
        <p:blipFill>
          <a:blip r:embed="rId3" cstate="print"/>
          <a:srcRect t="9091" b="3030"/>
          <a:stretch>
            <a:fillRect/>
          </a:stretch>
        </p:blipFill>
        <p:spPr bwMode="auto">
          <a:xfrm>
            <a:off x="214282" y="1214422"/>
            <a:ext cx="1833031" cy="2184198"/>
          </a:xfrm>
          <a:prstGeom prst="roundRect">
            <a:avLst/>
          </a:prstGeom>
          <a:noFill/>
        </p:spPr>
      </p:pic>
      <p:pic>
        <p:nvPicPr>
          <p:cNvPr id="7" name="Picture 4" descr="https://sun9-10.userapi.com/impg/W4dEFctkw_MDbewNBED_S0peAvSHCfJaCYjbYg/lGrC7y1i6Mw.jpg?size=1280x768&amp;quality=96&amp;proxy=1&amp;sign=6bbfa39706a7b4339aa296df24b5ac18"/>
          <p:cNvPicPr>
            <a:picLocks noChangeAspect="1" noChangeArrowheads="1"/>
          </p:cNvPicPr>
          <p:nvPr/>
        </p:nvPicPr>
        <p:blipFill>
          <a:blip r:embed="rId4"/>
          <a:srcRect l="10995" r="10470"/>
          <a:stretch>
            <a:fillRect/>
          </a:stretch>
        </p:blipFill>
        <p:spPr bwMode="auto">
          <a:xfrm>
            <a:off x="2214546" y="2071678"/>
            <a:ext cx="4429156" cy="3143272"/>
          </a:xfrm>
          <a:prstGeom prst="roundRect">
            <a:avLst/>
          </a:prstGeom>
          <a:noFill/>
        </p:spPr>
      </p:pic>
      <p:pic>
        <p:nvPicPr>
          <p:cNvPr id="1032" name="Picture 8" descr="https://sun9-49.userapi.com/impg/3Ok5WZGsDu2KiTM3jaj_Rv6_0uTFowtOtDqOVQ/J5RaKDsJ0TA.jpg?size=648x1080&amp;quality=96&amp;sign=f2b572a65dc4380316bf80884ab147a5"/>
          <p:cNvPicPr>
            <a:picLocks noChangeAspect="1" noChangeArrowheads="1"/>
          </p:cNvPicPr>
          <p:nvPr/>
        </p:nvPicPr>
        <p:blipFill>
          <a:blip r:embed="rId5" cstate="print"/>
          <a:srcRect t="10811" b="10811"/>
          <a:stretch>
            <a:fillRect/>
          </a:stretch>
        </p:blipFill>
        <p:spPr bwMode="auto">
          <a:xfrm>
            <a:off x="7000892" y="3929066"/>
            <a:ext cx="1914046" cy="2500330"/>
          </a:xfrm>
          <a:prstGeom prst="roundRect">
            <a:avLst>
              <a:gd name="adj" fmla="val 10804"/>
            </a:avLst>
          </a:prstGeom>
          <a:noFill/>
        </p:spPr>
      </p:pic>
      <p:pic>
        <p:nvPicPr>
          <p:cNvPr id="1034" name="Picture 10" descr="https://sun9-54.userapi.com/impg/p1GEOnO8Z0arr-oIM-wQBiRY1E_8wG1jBOwjdA/5sB8ieaJxcM.jpg?size=767x1042&amp;quality=96&amp;proxy=1&amp;sign=bba16c00a702c389773bdc97806520c6"/>
          <p:cNvPicPr>
            <a:picLocks noChangeAspect="1" noChangeArrowheads="1"/>
          </p:cNvPicPr>
          <p:nvPr/>
        </p:nvPicPr>
        <p:blipFill>
          <a:blip r:embed="rId6" cstate="print"/>
          <a:srcRect t="1784" b="3273"/>
          <a:stretch>
            <a:fillRect/>
          </a:stretch>
        </p:blipFill>
        <p:spPr bwMode="auto">
          <a:xfrm>
            <a:off x="214282" y="4286256"/>
            <a:ext cx="1643074" cy="2001563"/>
          </a:xfrm>
          <a:prstGeom prst="roundRect">
            <a:avLst/>
          </a:prstGeom>
          <a:noFill/>
        </p:spPr>
      </p:pic>
      <p:pic>
        <p:nvPicPr>
          <p:cNvPr id="11" name="Picture 16" descr="https://sun9-20.userapi.com/impg/oo5Fn0xbinSQGXmieEtmr_PkrgAcqAckIZoxOQ/iNEpCTxxtnw.jpg?size=1280x768&amp;quality=96&amp;proxy=1&amp;sign=4e2a4dd2de542bbd82944d67bcae1952"/>
          <p:cNvPicPr>
            <a:picLocks noChangeAspect="1" noChangeArrowheads="1"/>
          </p:cNvPicPr>
          <p:nvPr/>
        </p:nvPicPr>
        <p:blipFill>
          <a:blip r:embed="rId7" cstate="print"/>
          <a:srcRect l="14784" t="5860" r="13867" b="-451"/>
          <a:stretch>
            <a:fillRect/>
          </a:stretch>
        </p:blipFill>
        <p:spPr bwMode="auto">
          <a:xfrm>
            <a:off x="6715140" y="1142984"/>
            <a:ext cx="2214546" cy="1761589"/>
          </a:xfrm>
          <a:prstGeom prst="roundRect">
            <a:avLst>
              <a:gd name="adj" fmla="val 11062"/>
            </a:avLst>
          </a:prstGeom>
          <a:noFill/>
        </p:spPr>
      </p:pic>
      <p:pic>
        <p:nvPicPr>
          <p:cNvPr id="12" name="Picture 12" descr="https://x-lines.ru/letters/i/cyrillicscript/0560/0/30/0/rmejiwcd4n7pbq6tt9em5wfw4nhpdd3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785794"/>
            <a:ext cx="4238655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6" name="AutoShape 2" descr="https://storage.needpix.com/rsynced_images/egyptian-1822060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storage.needpix.com/rsynced_images/egyptian-1822060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storage.needpix.com/rsynced_images/egyptian-1822060_128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storage.needpix.com/rsynced_images/egyptian-1822060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6" name="Picture 12" descr="https://st2.depositphotos.com/1325784/6391/v/950/depositphotos_63919055-stock-illustration-unusual-floral-ornamental-template-wi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3001"/>
            <a:ext cx="6858002" cy="9144000"/>
          </a:xfrm>
          <a:prstGeom prst="rect">
            <a:avLst/>
          </a:prstGeom>
          <a:noFill/>
        </p:spPr>
      </p:pic>
      <p:pic>
        <p:nvPicPr>
          <p:cNvPr id="6158" name="Picture 14" descr="https://sun9-76.userapi.com/impg/jcH-WkJpPK5jLyQEmPzQIS85bGbeXfIzvhT_pg/SdR4HGrxfQw.jpg?size=767x1040&amp;quality=96&amp;proxy=1&amp;sign=4c36591944affcf401895a7fa51dde24"/>
          <p:cNvPicPr>
            <a:picLocks noChangeAspect="1" noChangeArrowheads="1"/>
          </p:cNvPicPr>
          <p:nvPr/>
        </p:nvPicPr>
        <p:blipFill>
          <a:blip r:embed="rId3" cstate="print"/>
          <a:srcRect t="1750" b="1977"/>
          <a:stretch>
            <a:fillRect/>
          </a:stretch>
        </p:blipFill>
        <p:spPr bwMode="auto">
          <a:xfrm>
            <a:off x="285720" y="1643050"/>
            <a:ext cx="1571636" cy="2051599"/>
          </a:xfrm>
          <a:prstGeom prst="roundRect">
            <a:avLst/>
          </a:prstGeom>
          <a:noFill/>
        </p:spPr>
      </p:pic>
      <p:pic>
        <p:nvPicPr>
          <p:cNvPr id="6162" name="Picture 18" descr="https://sun9-64.userapi.com/impg/wmVgrg_5fIOOu6C1Vql9Za5HpDxN2gCU7Wi7UA/YVPepsclL3Q.jpg?size=1280x768&amp;quality=96&amp;proxy=1&amp;sign=81d672b04637ed5947eb581a68bd13ad"/>
          <p:cNvPicPr>
            <a:picLocks noChangeAspect="1" noChangeArrowheads="1"/>
          </p:cNvPicPr>
          <p:nvPr/>
        </p:nvPicPr>
        <p:blipFill>
          <a:blip r:embed="rId4" cstate="print"/>
          <a:srcRect l="12162" t="8446" r="10810"/>
          <a:stretch>
            <a:fillRect/>
          </a:stretch>
        </p:blipFill>
        <p:spPr bwMode="auto">
          <a:xfrm>
            <a:off x="6500826" y="1500174"/>
            <a:ext cx="2428892" cy="1732160"/>
          </a:xfrm>
          <a:prstGeom prst="roundRect">
            <a:avLst/>
          </a:prstGeom>
          <a:noFill/>
        </p:spPr>
      </p:pic>
      <p:pic>
        <p:nvPicPr>
          <p:cNvPr id="6164" name="Picture 20" descr="https://sun9-14.userapi.com/impg/PGMTJ0gMSKuvaiCZ7nUnptfAp4iq8UhFU3_7DA/nRXoglihbVw.jpg?size=1280x768&amp;quality=96&amp;proxy=1&amp;sign=31cb7c4dd4fb5f05df473e94eb80612b"/>
          <p:cNvPicPr>
            <a:picLocks noChangeAspect="1" noChangeArrowheads="1"/>
          </p:cNvPicPr>
          <p:nvPr/>
        </p:nvPicPr>
        <p:blipFill>
          <a:blip r:embed="rId5" cstate="print"/>
          <a:srcRect l="10779" t="2994" r="11307" b="-6113"/>
          <a:stretch>
            <a:fillRect/>
          </a:stretch>
        </p:blipFill>
        <p:spPr bwMode="auto">
          <a:xfrm>
            <a:off x="6500826" y="3571876"/>
            <a:ext cx="2428892" cy="1928826"/>
          </a:xfrm>
          <a:prstGeom prst="roundRect">
            <a:avLst/>
          </a:prstGeom>
          <a:noFill/>
        </p:spPr>
      </p:pic>
      <p:pic>
        <p:nvPicPr>
          <p:cNvPr id="6166" name="Picture 22" descr="https://sun9-21.userapi.com/impg/Dz4aWHkNvH4GTvlAn3BtB_hmu0-muSvhqYJUAQ/NHAH0gxTHto.jpg?size=578x767&amp;quality=96&amp;proxy=1&amp;sign=64910f84dc94c1ad11c8ab96ce92bb1b"/>
          <p:cNvPicPr>
            <a:picLocks noChangeAspect="1" noChangeArrowheads="1"/>
          </p:cNvPicPr>
          <p:nvPr/>
        </p:nvPicPr>
        <p:blipFill>
          <a:blip r:embed="rId6" cstate="print"/>
          <a:srcRect t="8967"/>
          <a:stretch>
            <a:fillRect/>
          </a:stretch>
        </p:blipFill>
        <p:spPr bwMode="auto">
          <a:xfrm>
            <a:off x="1142976" y="4143380"/>
            <a:ext cx="1416572" cy="1711221"/>
          </a:xfrm>
          <a:prstGeom prst="roundRect">
            <a:avLst/>
          </a:prstGeom>
          <a:noFill/>
        </p:spPr>
      </p:pic>
      <p:pic>
        <p:nvPicPr>
          <p:cNvPr id="16" name="Picture 6" descr="https://sun9-12.userapi.com/impg/NMQdlNp6jCM-vLGEQ4znEIz4_TB8tpVvzWbM_g/G-grjEa5X8k.jpg?size=1280x768&amp;quality=96&amp;proxy=1&amp;sign=3c7a3dbdc2ee5ad2728681c0c2c46475"/>
          <p:cNvPicPr>
            <a:picLocks noChangeAspect="1" noChangeArrowheads="1"/>
          </p:cNvPicPr>
          <p:nvPr/>
        </p:nvPicPr>
        <p:blipFill>
          <a:blip r:embed="rId7" cstate="print"/>
          <a:srcRect l="11451" t="15268" r="10685"/>
          <a:stretch>
            <a:fillRect/>
          </a:stretch>
        </p:blipFill>
        <p:spPr bwMode="auto">
          <a:xfrm>
            <a:off x="3929058" y="3357562"/>
            <a:ext cx="2445062" cy="1596431"/>
          </a:xfrm>
          <a:prstGeom prst="roundRect">
            <a:avLst/>
          </a:prstGeom>
          <a:noFill/>
        </p:spPr>
      </p:pic>
      <p:pic>
        <p:nvPicPr>
          <p:cNvPr id="17" name="Picture 12" descr="https://sun9-59.userapi.com/impg/8xLfOF1eV2AK_T4u2PR0vWgZycRpnJizcIaP9w/knmszn3QTh0.jpg?size=648x1080&amp;quality=96&amp;sign=472b7e9e0037643d050e00cd82b843c1"/>
          <p:cNvPicPr>
            <a:picLocks noChangeAspect="1" noChangeArrowheads="1"/>
          </p:cNvPicPr>
          <p:nvPr/>
        </p:nvPicPr>
        <p:blipFill>
          <a:blip r:embed="rId8" cstate="print"/>
          <a:srcRect t="13333" b="10000"/>
          <a:stretch>
            <a:fillRect/>
          </a:stretch>
        </p:blipFill>
        <p:spPr bwMode="auto">
          <a:xfrm>
            <a:off x="2285984" y="2214554"/>
            <a:ext cx="1500198" cy="1714512"/>
          </a:xfrm>
          <a:prstGeom prst="roundRect">
            <a:avLst/>
          </a:prstGeom>
          <a:noFill/>
        </p:spPr>
      </p:pic>
      <p:pic>
        <p:nvPicPr>
          <p:cNvPr id="18" name="Picture 12" descr="https://x-lines.ru/letters/i/cyrillicscript/0560/0/30/0/rmejiwcd4n7pbq6tt9em5wfw4nhpdd3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1357298"/>
            <a:ext cx="4238655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4" name="Picture 30" descr="https://sun9-76.userapi.com/impg/dAg0EMO7z-7E-HaTSlF4a8WsK28a2EyhgKluLw/D42gMF9Mf9Y.jpg?size=1280x640&amp;quality=96&amp;sign=87d3db559b794c42e6dee886261e9066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s://sun9-35.userapi.com/impf/U9XNWO2Mu_8aNgeNs3KJu3-BpPALNwgpWxXQyQ/vN2PbcAMViM.jpg?size=1280x960&amp;quality=96&amp;sign=68781984f817d2be9ef566961f6f58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88" name="Picture 4" descr="https://sun9-70.userapi.com/impf/AQMqrLuJy1xKLnWvoqoTLNG6Wds3j82O00kmqQ/78REMNEhACU.jpg?size=1280x960&amp;quality=96&amp;sign=a775d98a6a0c1b50cba7fcdba22338d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0785">
            <a:off x="5379335" y="1625729"/>
            <a:ext cx="3227904" cy="24209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92" name="Picture 8" descr="https://sun9-18.userapi.com/impf/h5v7gf9uGvIkTXcUpz9pLC8QV7krf1818VfOpg/kKkc0Fjf40g.jpg?size=1280x960&amp;quality=96&amp;sign=0f7e9e937f0831904833cb3e3ad6f8b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857628"/>
            <a:ext cx="4000496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12" descr="https://x-lines.ru/letters/i/cyrillicscript/0560/0/30/0/rmejiwcd4n7pbq6tt9em5wfw4nhpdd3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14290"/>
            <a:ext cx="4238655" cy="714380"/>
          </a:xfrm>
          <a:prstGeom prst="rect">
            <a:avLst/>
          </a:prstGeom>
          <a:noFill/>
        </p:spPr>
      </p:pic>
      <p:sp>
        <p:nvSpPr>
          <p:cNvPr id="16396" name="AutoShape 12" descr="https://www.pinkparachuters.com/work/TNI/wp-content/uploads/2014/05/indian_backgroun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https://www.pinkparachuters.com/work/TNI/wp-content/uploads/2014/05/indian_backgroun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0" name="AutoShape 16" descr="https://www.pinkparachuters.com/work/TNI/wp-content/uploads/2014/05/indian_backgroun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2" name="AutoShape 18" descr="https://www.pinkparachuters.com/work/TNI/wp-content/uploads/2014/05/indian_backgroun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4" name="AutoShape 20" descr="https://www.pinkparachuters.com/work/TNI/wp-content/uploads/2014/05/indian_backgroun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6" name="AutoShape 22" descr="https://www.pinkparachuters.com/work/TNI/wp-content/uploads/2014/05/indian_backgroun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8" name="AutoShape 24" descr="https://www.pinkparachuters.com/work/TNI/wp-content/uploads/2014/05/indian_backgroun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0" name="AutoShape 26" descr="https://www.pinkparachuters.com/work/TNI/wp-content/uploads/2014/05/indian_backgroun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2" name="AutoShape 28" descr="https://www.pinkparachuters.com/work/TNI/wp-content/uploads/2014/05/indian_backgroun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2" name="Picture 14" descr="https://kartinkinaden.ru/uploads/posts/2020-09/1600210895_33-p-foni-v-retro-stile-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8327" cy="6858000"/>
          </a:xfrm>
          <a:prstGeom prst="rect">
            <a:avLst/>
          </a:prstGeom>
          <a:noFill/>
        </p:spPr>
      </p:pic>
      <p:pic>
        <p:nvPicPr>
          <p:cNvPr id="4" name="Picture 10" descr="https://sun9-17.userapi.com/impf/s982fP4EPXZyiFvQEJZ9JgrWO1XXVdbvFTj-KQ/n0mh54u9ppM.jpg?size=1280x960&amp;quality=96&amp;sign=aa01a676750f3970bda396718866ba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3405211" cy="2553908"/>
          </a:xfrm>
          <a:prstGeom prst="ellipse">
            <a:avLst/>
          </a:prstGeom>
          <a:ln w="381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0" name="Picture 2" descr="https://sun9-12.userapi.com/impf/neMkRN77Q47QI8Z8En5KMShQHRKRuCDNPNNBJA/xkJbjfd9-dc.jpg?size=1280x960&amp;quality=96&amp;sign=dbb10c9858611553fd5b8915b1c47f8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034">
            <a:off x="4258304" y="1921131"/>
            <a:ext cx="4602223" cy="3451668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6" descr="https://sun9-68.userapi.com/impf/VthdIqQoZj0Q-8-Mw9ZJF8KCMGKC05HIZmLoyg/u8H_GKXuHM0.jpg?size=1280x960&amp;quality=96&amp;sign=add63f28a58e55c2ae2baba801a99f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6085">
            <a:off x="1082347" y="4230272"/>
            <a:ext cx="2902085" cy="217656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2" descr="https://x-lines.ru/letters/i/cyrillicscript/0560/0/30/0/rmejiwcd4n7pbq6tt9em5wfw4nhpdd3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500042"/>
            <a:ext cx="4238655" cy="714380"/>
          </a:xfrm>
          <a:prstGeom prst="rect">
            <a:avLst/>
          </a:prstGeom>
          <a:noFill/>
        </p:spPr>
      </p:pic>
      <p:sp>
        <p:nvSpPr>
          <p:cNvPr id="17414" name="AutoShape 6" descr="https://www.pinkparachuters.com/work/TNI/wp-content/uploads/2014/05/indian_backgroun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www.pinkparachuters.com/work/TNI/wp-content/uploads/2014/05/indian_backgroun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237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2020-11-10T07:43:29Z</dcterms:created>
  <dcterms:modified xsi:type="dcterms:W3CDTF">2020-11-10T11:46:43Z</dcterms:modified>
</cp:coreProperties>
</file>