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60A3DFF-4C5D-4AC3-916B-A79B0C4916B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AB4E254-52CB-4A87-9C88-00F32FB85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9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53833F-4FF1-41E2-B6CC-E1C73BD35E26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25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9608166-01EE-4E1E-A475-681A1D59BF3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D2CBA76-AD78-4633-A463-91C783E9AB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18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1387-82B5-424D-82BF-3C69A06F67D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8D99-290C-4130-8909-82FE7486D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37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14D85-AE48-4FBD-830F-3A3CB6D31A0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87DC-5109-4007-ADD5-1094A82D4D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54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60A3-F950-4298-B9CF-B7EBB6FE258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2F07-FBBD-489E-8D6B-882D029642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569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A795-1631-4463-ABAE-52B8B084B55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057E34-2E88-4F91-9476-5A328F8F0A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54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8D20-CF74-4C50-AFCE-67EF5EE5156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6A3C-7D4D-47D9-867B-47949AFB20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7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9FD0-D3D5-4F27-8236-C4DD0FFDD05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F917-B643-489C-83D1-76A21E8C9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42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E68F-591F-4FB5-A252-37C6477C1B9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FE4B-0A8F-4851-BA96-79BEED16B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80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380B-39B5-4573-9E32-6A8A9F27A58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17952-8A5A-4E56-8EBF-11CC0D482B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0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/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3BDF-3FDA-496E-B200-1E55A9AF3B8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5D70-4C6E-4268-BEF5-053126D88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88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05400"/>
            <a:ext cx="11293475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EF98-9A6B-423B-BE7A-942F5FAFFA4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C312B-5CEB-48DA-B1DA-80D673651D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73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CC"/>
            </a:gs>
            <a:gs pos="50000">
              <a:srgbClr val="CFCFD1"/>
            </a:gs>
            <a:gs pos="100000">
              <a:srgbClr val="E7E7E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8176" y="998537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80A32-8B70-4BA4-A580-2F275862EA8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976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3600" smtClean="0">
                <a:solidFill>
                  <a:srgbClr val="8E8E94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0DC4CD0C-5D75-4B88-AE74-1A1D8D310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0" r:id="rId2"/>
    <p:sldLayoutId id="214748389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900" r:id="rId9"/>
    <p:sldLayoutId id="2147483896" r:id="rId10"/>
    <p:sldLayoutId id="21474838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182563" indent="-182563" algn="l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kern="1200" spc="1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 descr="71e95f0fd8d8cc7da3fa8918a002bea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99363" y="334296"/>
            <a:ext cx="2810931" cy="28570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1090613" y="3403600"/>
            <a:ext cx="99520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 МАССМЕДИА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Российского государственного гуманитарного университета</a:t>
            </a:r>
            <a:r>
              <a:rPr lang="ru-RU" altLang="ru-RU"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4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2482850" y="66675"/>
            <a:ext cx="7226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ДИСЦИПЛИНЫ ПРОФИЛЯ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«МЕЖДУНАРОДНАЯ ЖУРНАЛИСТИКА»</a:t>
            </a:r>
            <a:endParaRPr lang="ru-RU" altLang="ru-RU" sz="2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8" name="Прямоугольник 3"/>
          <p:cNvSpPr>
            <a:spLocks noChangeArrowheads="1"/>
          </p:cNvSpPr>
          <p:nvPr/>
        </p:nvSpPr>
        <p:spPr bwMode="auto">
          <a:xfrm>
            <a:off x="625475" y="1487488"/>
            <a:ext cx="66992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Зарубежное </a:t>
            </a:r>
            <a:r>
              <a:rPr lang="ru-RU" altLang="ru-RU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регионоведение</a:t>
            </a:r>
            <a:endParaRPr lang="ru-RU" alt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Современная система политического           устройства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Медиасистема</a:t>
            </a: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региона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История региона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История литературы региона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Перевод специальных текстов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8632" r="31553"/>
          <a:stretch>
            <a:fillRect/>
          </a:stretch>
        </p:blipFill>
        <p:spPr bwMode="auto">
          <a:xfrm rot="249750">
            <a:off x="7360927" y="1319962"/>
            <a:ext cx="3667558" cy="4908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2212975" y="184150"/>
            <a:ext cx="730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практика: 1- 4 курсы</a:t>
            </a:r>
            <a:endParaRPr lang="ru-RU" altLang="ru-RU" sz="2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Изображение 8" descr="-24_(        )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4504" y="944853"/>
            <a:ext cx="4038404" cy="128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8" descr="http://cdn-st1.rtr-vesti.ru/p/xw_1013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003300"/>
            <a:ext cx="23844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220px-1%D0%BA%D0%B0%D0%BD%D0%B0%D0%BB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950913"/>
            <a:ext cx="15636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axLYrE8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87600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http://toplogos.ru/images/logo-nt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409825"/>
            <a:ext cx="21336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2" descr="http://zato-zvezdny.ru/wp-content/uploads/2015/09/3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0488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0" descr="http://www.gramota.ru/files/lib/495_gramota240x8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3173413"/>
            <a:ext cx="27686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6" descr="http://investments.academic.ru/pictures/investments/img1945761_Rossiyskoe_informatsionnoe_agentstvo_Novosti_RIA_Novosti_lidiruyuschiy_rossiyskiy_mediaholding_s_ochen_bogatoy_70_letney_istorie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508500"/>
            <a:ext cx="2647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0" descr="http://vignette2.wikia.nocookie.net/tvpedia/images/7/74/%D0%A2%D0%A0%D0%9E.png/revision/latest?cb=20120311032229&amp;path-prefix=r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543425"/>
            <a:ext cx="158273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8" descr="http://www.kritikanstvo.ru/publications/2/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5" b="30330"/>
          <a:stretch>
            <a:fillRect/>
          </a:stretch>
        </p:blipFill>
        <p:spPr bwMode="auto">
          <a:xfrm>
            <a:off x="6164263" y="4518025"/>
            <a:ext cx="2384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5" descr="Moskovskiy_komsomolets_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942975"/>
            <a:ext cx="17922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4" descr="http://www.responsesource.com/content/uploads/2014/10/16-Oct-Ell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799138"/>
            <a:ext cx="18557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8" descr="http://1.bp.blogspot.com/-GEaIOUI83Xo/UnOsGZrqKfI/AAAAAAAAA-I/adpbrQYHhqA/s1600/Bazaar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88" y="4816475"/>
            <a:ext cx="24018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4" descr="http://www.nkhp.ru/sponsors/rus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5851525"/>
            <a:ext cx="3881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2619375" y="184150"/>
            <a:ext cx="6602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Arial" panose="020B0604020202020204" pitchFamily="34" charset="0"/>
              </a:rPr>
              <a:t>Приемная кампания 2018</a:t>
            </a:r>
          </a:p>
        </p:txBody>
      </p:sp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704850" y="1201738"/>
            <a:ext cx="6096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ОЧНАЯ ФОРМА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Бюджетные  места: 12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Особое право: 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Контрактная основа: 36       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ЗАОЧНАЯ ОЧНАЯ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Бюджетные  места: 9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Особое право: 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Контрактная основа: 20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20122" y="1651616"/>
            <a:ext cx="5886149" cy="3924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1574800" y="184150"/>
            <a:ext cx="8580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</a:t>
            </a:r>
            <a:endParaRPr lang="ru-RU" altLang="ru-RU" sz="48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62" name="Прямоугольник 3"/>
          <p:cNvSpPr>
            <a:spLocks noChangeArrowheads="1"/>
          </p:cNvSpPr>
          <p:nvPr/>
        </p:nvSpPr>
        <p:spPr bwMode="auto">
          <a:xfrm>
            <a:off x="774700" y="1550988"/>
            <a:ext cx="6096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РУССКИЙ ЯЗЫК   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≥ </a:t>
            </a: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  40 баллов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ЛИТЕРАТУРА         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≥ </a:t>
            </a: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   40 баллов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ИНОСТРАННЫЙ</a:t>
            </a:r>
            <a:b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ЯЗЫК                      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≥ </a:t>
            </a: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   40 баллов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774700" y="4460875"/>
            <a:ext cx="6731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</a:rPr>
              <a:t>ТВОРЧЕСКОЕ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</a:rPr>
              <a:t>ИСПЫТАНИЕ             </a:t>
            </a:r>
            <a: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  <a:t>≥    </a:t>
            </a: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</a:rPr>
              <a:t>40 баллов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  <a:t>Программа «АНАЛИЗ ХУДОЖЕСТВЕННОГО  И ЛИТЕРАТУРНО-КРИТИЧЕСКОГО ТЕКСТА» на сайте РГГУ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871063" y="1618564"/>
            <a:ext cx="4845231" cy="323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0525" y="184150"/>
            <a:ext cx="84089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Этапы работы приемной комиссии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6" name="Прямоугольник 3"/>
          <p:cNvSpPr>
            <a:spLocks noChangeArrowheads="1"/>
          </p:cNvSpPr>
          <p:nvPr/>
        </p:nvSpPr>
        <p:spPr bwMode="auto">
          <a:xfrm>
            <a:off x="4975225" y="1174750"/>
            <a:ext cx="6818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(очное и заочное отделение):</a:t>
            </a:r>
          </a:p>
        </p:txBody>
      </p:sp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4195763" y="1817688"/>
            <a:ext cx="799623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июня-7июля – прием документов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середина июля – вступительное испытание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июля 2018 - размещение списков на сайте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июля 2018 – зачисление по особой квоте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августа 2018 – приказ о зачислении </a:t>
            </a: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августа 2018 – приказ о зачислении </a:t>
            </a: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0" y="1039178"/>
            <a:ext cx="3530130" cy="5394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1660525" y="184150"/>
            <a:ext cx="8408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работы приемной комиссии:</a:t>
            </a:r>
            <a:endParaRPr lang="ru-RU" altLang="ru-RU" sz="36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10" name="Прямоугольник 3"/>
          <p:cNvSpPr>
            <a:spLocks noChangeArrowheads="1"/>
          </p:cNvSpPr>
          <p:nvPr/>
        </p:nvSpPr>
        <p:spPr bwMode="auto">
          <a:xfrm>
            <a:off x="1241425" y="1444625"/>
            <a:ext cx="100615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КОНТРАКТНАЯ ОСНОВА (очное отделение):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июня-7июля, 7-14 августа – прием документов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ередина июля и августа – вступительное испытание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августа 2018 – приказ о зачислении </a:t>
            </a: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августа 2018  - приказ о зачислении </a:t>
            </a: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августа 2018 – приказ о зачислении </a:t>
            </a: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1660525" y="184150"/>
            <a:ext cx="8408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работы приемной комиссии:</a:t>
            </a:r>
            <a:endParaRPr lang="ru-RU" altLang="ru-RU" sz="36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966788" y="952500"/>
            <a:ext cx="693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КОНТРАКТНАЯ ОСНОВА (заочное отделение):</a:t>
            </a: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809625" y="1466850"/>
            <a:ext cx="95059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июня-7июля, 7-20 августа, 1-18 сентября –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прием документов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ередина июля и августа, конец сентября  – вступительное испытание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августа 2018 – приказ о зачислении </a:t>
            </a: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августа 2018  - приказ о зачислении </a:t>
            </a: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августа 2018 – приказ о зачислении </a:t>
            </a: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сентября 2018 – приказ о зачислении </a:t>
            </a: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1841500" y="100013"/>
            <a:ext cx="850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для приемной комиссии</a:t>
            </a:r>
          </a:p>
        </p:txBody>
      </p:sp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879475" y="1419225"/>
            <a:ext cx="97409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КОПИЯ ПАСПОРТА </a:t>
            </a:r>
            <a:b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ОРИГИНАЛ  ИЛИ  КОПИЯ ДОКУМЕНТА ОБ ОБРАЗОВАНИИ</a:t>
            </a:r>
            <a:b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4 ФОТОГРАФИИ</a:t>
            </a:r>
            <a:b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ДОКУМЕНТЫ ОБ ИНДИВИДУАЛЬНЫХ ДОСТИЖЕНИЯХ </a:t>
            </a:r>
            <a:b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(ГТО, книжка волонтера, дипломы победителей  региональных этапов олимпиад)</a:t>
            </a:r>
            <a:b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ЗАЯВЛЕНИЕ (можно заполнить в приемной комиссии)</a:t>
            </a:r>
            <a:endParaRPr lang="ru-RU" altLang="ru-RU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32550" y="33401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3914775" y="100013"/>
            <a:ext cx="436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КОНТАКТЫ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40475" y="1238250"/>
            <a:ext cx="609600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Приемная комиссия РГГУ:</a:t>
            </a:r>
            <a:b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тел 499 973 40 16</a:t>
            </a:r>
            <a:b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 </a:t>
            </a:r>
            <a:r>
              <a:rPr lang="en-US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massmediarggu@bk.ru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Факультет журналистики РГГУ:</a:t>
            </a:r>
            <a:b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тел. 495 250 68 01</a:t>
            </a:r>
            <a:r>
              <a:rPr lang="en-US" altLang="ru-RU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altLang="ru-RU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583" name="Прямоугольник 3"/>
          <p:cNvSpPr>
            <a:spLocks noChangeArrowheads="1"/>
          </p:cNvSpPr>
          <p:nvPr/>
        </p:nvSpPr>
        <p:spPr bwMode="auto">
          <a:xfrm>
            <a:off x="1157288" y="4643438"/>
            <a:ext cx="334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www.media.rsuh.ru</a:t>
            </a:r>
            <a:r>
              <a:rPr lang="en-US" altLang="ru-R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8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32543" y="1398181"/>
            <a:ext cx="4412997" cy="2941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68236" y="3429000"/>
            <a:ext cx="4839203" cy="3226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32550" y="33401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05" name="Прямоугольник 10"/>
          <p:cNvSpPr>
            <a:spLocks noChangeArrowheads="1"/>
          </p:cNvSpPr>
          <p:nvPr/>
        </p:nvSpPr>
        <p:spPr bwMode="auto">
          <a:xfrm>
            <a:off x="696913" y="100013"/>
            <a:ext cx="111728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 журналистики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социальных медиа</a:t>
            </a: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3506788" y="2020888"/>
            <a:ext cx="59499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www.facebook.com/media.rsuh.ru</a:t>
            </a:r>
            <a:endParaRPr lang="ru-RU" altLang="ru-RU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3457575" y="3065463"/>
            <a:ext cx="4132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vk.com/club134704694</a:t>
            </a:r>
            <a:endParaRPr lang="ru-RU" altLang="ru-RU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3419475" y="4137025"/>
            <a:ext cx="5629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www.instagram.com/media.rsuh</a:t>
            </a:r>
            <a:endParaRPr lang="ru-RU" altLang="ru-RU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3498850" y="5330825"/>
            <a:ext cx="5524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www.youtube.com/user/stkrggu</a:t>
            </a:r>
            <a:endParaRPr lang="ru-RU" altLang="ru-RU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62" name="Picture 4" descr="http://minutoligado.com.br/wp-content/uploads/2013/11/Facebook-hackeado.jpg"/>
          <p:cNvPicPr>
            <a:picLocks noChangeAspect="1" noChangeArrowheads="1"/>
          </p:cNvPicPr>
          <p:nvPr/>
        </p:nvPicPr>
        <p:blipFill>
          <a:blip r:embed="rId2"/>
          <a:srcRect l="8437" t="15675" r="7336" b="19586"/>
          <a:stretch>
            <a:fillRect/>
          </a:stretch>
        </p:blipFill>
        <p:spPr bwMode="auto">
          <a:xfrm>
            <a:off x="1720850" y="1743075"/>
            <a:ext cx="1047750" cy="106203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6" descr="http://skynet2.ru/wp-content/uploads/2015/09/778fb0_ab7d93d6061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825" y="2640013"/>
            <a:ext cx="1662113" cy="132397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8" descr="http://readytospeak.ru/wp-content/uploads/2015/09/insta_ready.jpg"/>
          <p:cNvPicPr>
            <a:picLocks noChangeAspect="1" noChangeArrowheads="1"/>
          </p:cNvPicPr>
          <p:nvPr/>
        </p:nvPicPr>
        <p:blipFill>
          <a:blip r:embed="rId4"/>
          <a:srcRect l="22815" t="9140" r="23378" b="9297"/>
          <a:stretch>
            <a:fillRect/>
          </a:stretch>
        </p:blipFill>
        <p:spPr bwMode="auto">
          <a:xfrm>
            <a:off x="1757363" y="3911600"/>
            <a:ext cx="1028700" cy="103346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0" descr="http://www.altstav.ru/afisha/wp-content/uploads/2016/07/utub.jpg"/>
          <p:cNvPicPr>
            <a:picLocks noChangeAspect="1" noChangeArrowheads="1"/>
          </p:cNvPicPr>
          <p:nvPr/>
        </p:nvPicPr>
        <p:blipFill>
          <a:blip r:embed="rId5"/>
          <a:srcRect l="5313" t="25525" r="5624" b="23425"/>
          <a:stretch>
            <a:fillRect/>
          </a:stretch>
        </p:blipFill>
        <p:spPr bwMode="auto">
          <a:xfrm>
            <a:off x="1247775" y="5149850"/>
            <a:ext cx="1981200" cy="80327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3076575" y="247650"/>
            <a:ext cx="6096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 МАССМЕДИА</a:t>
            </a:r>
            <a:endParaRPr lang="ru-RU" altLang="ru-RU" sz="4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2112963" y="1900238"/>
            <a:ext cx="8023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ФАКУЛЬТЕТ ЖУРНАЛИСТИКИ</a:t>
            </a:r>
          </a:p>
        </p:txBody>
      </p:sp>
      <p:sp>
        <p:nvSpPr>
          <p:cNvPr id="7172" name="Прямоугольник 8"/>
          <p:cNvSpPr>
            <a:spLocks noChangeArrowheads="1"/>
          </p:cNvSpPr>
          <p:nvPr/>
        </p:nvSpPr>
        <p:spPr bwMode="auto">
          <a:xfrm>
            <a:off x="557213" y="2860675"/>
            <a:ext cx="4560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Кафедра журналистики </a:t>
            </a:r>
          </a:p>
        </p:txBody>
      </p:sp>
      <p:sp>
        <p:nvSpPr>
          <p:cNvPr id="7173" name="Прямоугольник 11"/>
          <p:cNvSpPr>
            <a:spLocks noChangeArrowheads="1"/>
          </p:cNvSpPr>
          <p:nvPr/>
        </p:nvSpPr>
        <p:spPr bwMode="auto">
          <a:xfrm>
            <a:off x="1119188" y="3509963"/>
            <a:ext cx="6586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Кафедра телевизионных, радио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интернет-технологий </a:t>
            </a:r>
          </a:p>
        </p:txBody>
      </p:sp>
      <p:sp>
        <p:nvSpPr>
          <p:cNvPr id="7174" name="Прямоугольник 12"/>
          <p:cNvSpPr>
            <a:spLocks noChangeArrowheads="1"/>
          </p:cNvSpPr>
          <p:nvPr/>
        </p:nvSpPr>
        <p:spPr bwMode="auto">
          <a:xfrm>
            <a:off x="890588" y="4614863"/>
            <a:ext cx="6011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Кафедра литературной критики </a:t>
            </a:r>
          </a:p>
        </p:txBody>
      </p:sp>
      <p:sp>
        <p:nvSpPr>
          <p:cNvPr id="7175" name="Прямоугольник 13"/>
          <p:cNvSpPr>
            <a:spLocks noChangeArrowheads="1"/>
          </p:cNvSpPr>
          <p:nvPr/>
        </p:nvSpPr>
        <p:spPr bwMode="auto">
          <a:xfrm>
            <a:off x="1366838" y="5508625"/>
            <a:ext cx="3960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Кафедра медиаречи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59610" y="3171825"/>
            <a:ext cx="2919045" cy="30065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50800" dir="18900000" algn="b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3082925" y="100013"/>
            <a:ext cx="6000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ВСТРЕЧИ!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68568" y="1210491"/>
            <a:ext cx="7839590" cy="5226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3109913" y="188913"/>
            <a:ext cx="589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преподаватели</a:t>
            </a:r>
            <a:endParaRPr lang="ru-RU" altLang="ru-RU" sz="36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0108" y="1027780"/>
            <a:ext cx="3108960" cy="207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539750" y="3281363"/>
            <a:ext cx="334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Михаил Одесский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17225" y="1775964"/>
            <a:ext cx="2484044" cy="3306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4357688" y="5338763"/>
            <a:ext cx="3522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Наталия Макарова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32657" y="3945614"/>
            <a:ext cx="3286473" cy="2190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520700" y="6337300"/>
            <a:ext cx="3509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Николай Сванидзе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349426" y="1064405"/>
            <a:ext cx="3276867" cy="211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8228013" y="3322638"/>
            <a:ext cx="357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Евгения Басовская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387592" y="3916896"/>
            <a:ext cx="3261858" cy="232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8228013" y="6345238"/>
            <a:ext cx="3852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Татьяна Землянских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652463" y="184150"/>
            <a:ext cx="10425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Мастер-классы ведущих журналистов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8758" y="984664"/>
            <a:ext cx="3426806" cy="2284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55613" y="3390900"/>
            <a:ext cx="290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Леонид Парфенов</a:t>
            </a: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8331200" y="3333750"/>
            <a:ext cx="2360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Андрей Лошак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83630" y="3912593"/>
            <a:ext cx="3275647" cy="2423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298450" y="6408738"/>
            <a:ext cx="324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Алексей Венедиктов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721849" y="3922299"/>
            <a:ext cx="3384602" cy="2413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8745538" y="6419850"/>
            <a:ext cx="176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Ким Белов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662713" y="983207"/>
            <a:ext cx="3443738" cy="2295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85" y="984664"/>
            <a:ext cx="3490451" cy="2284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05" y="3922299"/>
            <a:ext cx="3620316" cy="2413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30" name="TextBox 6"/>
          <p:cNvSpPr txBox="1">
            <a:spLocks noChangeArrowheads="1"/>
          </p:cNvSpPr>
          <p:nvPr/>
        </p:nvSpPr>
        <p:spPr bwMode="auto">
          <a:xfrm>
            <a:off x="4191000" y="3367088"/>
            <a:ext cx="314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Дмитрий Губерниев</a:t>
            </a:r>
          </a:p>
        </p:txBody>
      </p:sp>
      <p:sp>
        <p:nvSpPr>
          <p:cNvPr id="9231" name="TextBox 6"/>
          <p:cNvSpPr txBox="1">
            <a:spLocks noChangeArrowheads="1"/>
          </p:cNvSpPr>
          <p:nvPr/>
        </p:nvSpPr>
        <p:spPr bwMode="auto">
          <a:xfrm>
            <a:off x="4376738" y="6407150"/>
            <a:ext cx="252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Дмитрий Быков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5270500" y="4398963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</a:rPr>
              <a:t>Телевизионная журналистика</a:t>
            </a:r>
            <a:r>
              <a:rPr lang="ru-RU" altLang="ru-RU" sz="20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2998788" y="22844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2570163" y="222250"/>
            <a:ext cx="7119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Направление подготовки </a:t>
            </a:r>
            <a:endParaRPr lang="en-US" altLang="ru-RU" sz="36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«ЖУРНАЛИСТИКА»</a:t>
            </a:r>
          </a:p>
        </p:txBody>
      </p:sp>
      <p:sp>
        <p:nvSpPr>
          <p:cNvPr id="11270" name="Прямоугольник 3"/>
          <p:cNvSpPr>
            <a:spLocks noChangeArrowheads="1"/>
          </p:cNvSpPr>
          <p:nvPr/>
        </p:nvSpPr>
        <p:spPr bwMode="auto">
          <a:xfrm>
            <a:off x="830263" y="1914525"/>
            <a:ext cx="6278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обучения:   очная / заочная</a:t>
            </a:r>
            <a:endParaRPr lang="ru-RU" altLang="ru-RU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1454150" y="2608263"/>
            <a:ext cx="739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обучения: очная – 4 года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заочная – 4 года 6 мес.</a:t>
            </a:r>
          </a:p>
        </p:txBody>
      </p:sp>
      <p:sp>
        <p:nvSpPr>
          <p:cNvPr id="11272" name="Прямоугольник 7"/>
          <p:cNvSpPr>
            <a:spLocks noChangeArrowheads="1"/>
          </p:cNvSpPr>
          <p:nvPr/>
        </p:nvSpPr>
        <p:spPr bwMode="auto">
          <a:xfrm>
            <a:off x="4935538" y="3817938"/>
            <a:ext cx="67611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3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ПРОФИЛИ в 2018 году:</a:t>
            </a:r>
          </a:p>
        </p:txBody>
      </p:sp>
      <p:sp>
        <p:nvSpPr>
          <p:cNvPr id="11273" name="Прямоугольник 8"/>
          <p:cNvSpPr>
            <a:spLocks noChangeArrowheads="1"/>
          </p:cNvSpPr>
          <p:nvPr/>
        </p:nvSpPr>
        <p:spPr bwMode="auto">
          <a:xfrm>
            <a:off x="5784850" y="4994275"/>
            <a:ext cx="453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</a:rPr>
              <a:t>Мультимедийная журналистика 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</a:rPr>
              <a:t>современные медиатехнологии</a:t>
            </a:r>
            <a:r>
              <a:rPr lang="ru-RU" altLang="ru-RU" sz="20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274" name="Прямоугольник 9"/>
          <p:cNvSpPr>
            <a:spLocks noChangeArrowheads="1"/>
          </p:cNvSpPr>
          <p:nvPr/>
        </p:nvSpPr>
        <p:spPr bwMode="auto">
          <a:xfrm>
            <a:off x="6273800" y="5926138"/>
            <a:ext cx="411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</a:rPr>
              <a:t>Международная журналистика</a:t>
            </a:r>
            <a:endParaRPr lang="ru-RU" altLang="ru-RU" sz="200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9271" y="3557600"/>
            <a:ext cx="4153989" cy="276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6" name="Прямоугольник 11"/>
          <p:cNvSpPr>
            <a:spLocks noChangeArrowheads="1"/>
          </p:cNvSpPr>
          <p:nvPr/>
        </p:nvSpPr>
        <p:spPr bwMode="auto">
          <a:xfrm>
            <a:off x="2940050" y="1389063"/>
            <a:ext cx="627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ru-RU" altLang="ru-RU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2862263" y="188913"/>
            <a:ext cx="69865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ДИСЦИПЛИНЫ ПРОФИЛЯ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«ТЕЛЕВИЗИОННАЯ ЖУРНАЛИСТИКА»</a:t>
            </a:r>
            <a:endParaRPr lang="ru-RU" altLang="ru-RU" sz="2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3" name="Прямоугольник 12"/>
          <p:cNvSpPr>
            <a:spLocks noChangeArrowheads="1"/>
          </p:cNvSpPr>
          <p:nvPr/>
        </p:nvSpPr>
        <p:spPr bwMode="auto">
          <a:xfrm>
            <a:off x="519113" y="1212850"/>
            <a:ext cx="826452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телевизионного производства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Тележурналистика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Продюсирование на телевидении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телевизионной программы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Редактирование телевизионных программ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Репортаж на телевидении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Выразительные средства экрана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514083">
            <a:off x="7759361" y="1664804"/>
            <a:ext cx="28194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1841500" y="184150"/>
            <a:ext cx="8047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Студенческий Телеканал СТК</a:t>
            </a:r>
            <a:endParaRPr lang="ru-RU" altLang="ru-RU" sz="36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11" descr="hqdefault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259527" y="2828924"/>
            <a:ext cx="4572000" cy="3021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0" descr="x_9f7c8bd0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675077" y="999218"/>
            <a:ext cx="3733800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701675" y="1366838"/>
            <a:ext cx="6715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первого курса студенты работают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Студенческом телеканале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3900" y="184150"/>
            <a:ext cx="8204200" cy="64611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Студенческий</a:t>
            </a:r>
            <a:r>
              <a:rPr lang="ru-RU" altLang="ru-RU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3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Телеканал СТК</a:t>
            </a:r>
            <a:endParaRPr lang="ru-RU" altLang="ru-RU" sz="36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 descr="911971d4213b35b6cb60e3c7e9fb2ae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3317" y="974173"/>
            <a:ext cx="4993994" cy="308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0" descr="07a49323b3daeb1257d9da354f979b7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05061" y="985521"/>
            <a:ext cx="4611132" cy="307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2" descr="3556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386260" y="4339597"/>
            <a:ext cx="3419475" cy="228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3384550" y="39243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4550" y="3924300"/>
            <a:ext cx="6096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5" name="Прямоугольник 2"/>
          <p:cNvSpPr>
            <a:spLocks noChangeArrowheads="1"/>
          </p:cNvSpPr>
          <p:nvPr/>
        </p:nvSpPr>
        <p:spPr bwMode="auto">
          <a:xfrm>
            <a:off x="346075" y="66675"/>
            <a:ext cx="11499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ДИСЦИПЛИНЫ ПРОФИЛЯ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«МУЛЬТИМЕДИЙНАЯ ЖУРНАЛИСТИКА И МЕДИАТЕХНОЛОГИИ»</a:t>
            </a:r>
            <a:endParaRPr lang="ru-RU" altLang="ru-RU" sz="2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6" name="Прямоугольник 3"/>
          <p:cNvSpPr>
            <a:spLocks noChangeArrowheads="1"/>
          </p:cNvSpPr>
          <p:nvPr/>
        </p:nvSpPr>
        <p:spPr bwMode="auto">
          <a:xfrm>
            <a:off x="615950" y="1258888"/>
            <a:ext cx="82026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мультимедийного ресурса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и практика новых медиа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Продюсирование в мультимедиа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 – </a:t>
            </a: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корпоративные коммуникации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Медиамаркетинг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Имиджевые технологии в медийном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пространстве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390401">
            <a:off x="8008978" y="1259175"/>
            <a:ext cx="3529718" cy="529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758</TotalTime>
  <Words>460</Words>
  <Application>Microsoft Office PowerPoint</Application>
  <PresentationFormat>Широкоэкранный</PresentationFormat>
  <Paragraphs>154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Century Schoolbook</vt:lpstr>
      <vt:lpstr>Wingdings 2</vt:lpstr>
      <vt:lpstr>Calibri</vt:lpstr>
      <vt:lpstr>Times New Roman</vt:lpstr>
      <vt:lpstr>Verdana</vt:lpstr>
      <vt:lpstr>Wingdings</vt:lpstr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МАША</cp:lastModifiedBy>
  <cp:revision>43</cp:revision>
  <dcterms:created xsi:type="dcterms:W3CDTF">2017-01-25T11:50:41Z</dcterms:created>
  <dcterms:modified xsi:type="dcterms:W3CDTF">2017-11-30T09:11:51Z</dcterms:modified>
</cp:coreProperties>
</file>