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5" r:id="rId5"/>
    <p:sldId id="267" r:id="rId6"/>
    <p:sldId id="268" r:id="rId7"/>
    <p:sldId id="269" r:id="rId8"/>
    <p:sldId id="271" r:id="rId9"/>
    <p:sldId id="270" r:id="rId10"/>
    <p:sldId id="263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FF0048"/>
    <a:srgbClr val="DDD6EA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967" autoAdjust="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DC70A-5EC8-442C-A150-0070431428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050844-B4EE-4C62-8540-918BB02966F8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Многолетняя научная традиция академика </a:t>
          </a:r>
        </a:p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Сигурда Оттовича Шмидта</a:t>
          </a:r>
        </a:p>
      </dgm:t>
    </dgm:pt>
    <dgm:pt modelId="{A6D58069-7C7C-49C6-BC18-B5019A2616D0}" type="parTrans" cxnId="{B2970A1C-00EE-4163-9D44-A9E824E086F1}">
      <dgm:prSet/>
      <dgm:spPr/>
      <dgm:t>
        <a:bodyPr/>
        <a:lstStyle/>
        <a:p>
          <a:endParaRPr lang="ru-RU"/>
        </a:p>
      </dgm:t>
    </dgm:pt>
    <dgm:pt modelId="{24F65D81-362B-46BB-89A0-D44E6978E6C2}" type="sibTrans" cxnId="{B2970A1C-00EE-4163-9D44-A9E824E086F1}">
      <dgm:prSet/>
      <dgm:spPr/>
      <dgm:t>
        <a:bodyPr/>
        <a:lstStyle/>
        <a:p>
          <a:endParaRPr lang="ru-RU"/>
        </a:p>
      </dgm:t>
    </dgm:pt>
    <dgm:pt modelId="{4DA5D78D-35FC-4CED-9FE2-0F7F723C1CA5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Современная технологическая база университета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3DCEF-4360-4718-8599-E851A86D7955}" type="parTrans" cxnId="{7A524815-0419-48CA-914A-F92B28546CC1}">
      <dgm:prSet/>
      <dgm:spPr/>
      <dgm:t>
        <a:bodyPr/>
        <a:lstStyle/>
        <a:p>
          <a:endParaRPr lang="ru-RU"/>
        </a:p>
      </dgm:t>
    </dgm:pt>
    <dgm:pt modelId="{2E32C791-8916-4993-B8C4-75A2BF5FB4FF}" type="sibTrans" cxnId="{7A524815-0419-48CA-914A-F92B28546CC1}">
      <dgm:prSet/>
      <dgm:spPr/>
      <dgm:t>
        <a:bodyPr/>
        <a:lstStyle/>
        <a:p>
          <a:endParaRPr lang="ru-RU"/>
        </a:p>
      </dgm:t>
    </dgm:pt>
    <dgm:pt modelId="{995DA853-545F-4CBE-A2F3-EF55D04C6088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Сильная </a:t>
          </a:r>
        </a:p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историко-архивоведческая </a:t>
          </a:r>
        </a:p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школа</a:t>
          </a:r>
        </a:p>
      </dgm:t>
    </dgm:pt>
    <dgm:pt modelId="{9A8E844D-8941-4D4D-A2EE-B1B9879EDDF6}" type="sibTrans" cxnId="{31A7C656-734B-420D-B1E9-65AB13140937}">
      <dgm:prSet/>
      <dgm:spPr/>
      <dgm:t>
        <a:bodyPr/>
        <a:lstStyle/>
        <a:p>
          <a:endParaRPr lang="ru-RU"/>
        </a:p>
      </dgm:t>
    </dgm:pt>
    <dgm:pt modelId="{E2274D17-422E-497D-8522-AE6AEA4527C4}" type="parTrans" cxnId="{31A7C656-734B-420D-B1E9-65AB13140937}">
      <dgm:prSet/>
      <dgm:spPr/>
      <dgm:t>
        <a:bodyPr/>
        <a:lstStyle/>
        <a:p>
          <a:endParaRPr lang="ru-RU"/>
        </a:p>
      </dgm:t>
    </dgm:pt>
    <dgm:pt modelId="{6F4702D2-36BD-445D-A2F3-9EB83DCED949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Историческое краеведение</a:t>
          </a:r>
        </a:p>
      </dgm:t>
    </dgm:pt>
    <dgm:pt modelId="{C3019D1E-C6CC-43DA-9825-D073570580BA}" type="sibTrans" cxnId="{8F2E07C7-E70F-4F0D-802E-70F97D36176A}">
      <dgm:prSet/>
      <dgm:spPr/>
      <dgm:t>
        <a:bodyPr/>
        <a:lstStyle/>
        <a:p>
          <a:endParaRPr lang="ru-RU"/>
        </a:p>
      </dgm:t>
    </dgm:pt>
    <dgm:pt modelId="{524D8FA6-1E87-4E74-8BA1-213C8E956221}" type="parTrans" cxnId="{8F2E07C7-E70F-4F0D-802E-70F97D36176A}">
      <dgm:prSet/>
      <dgm:spPr/>
      <dgm:t>
        <a:bodyPr/>
        <a:lstStyle/>
        <a:p>
          <a:endParaRPr lang="ru-RU"/>
        </a:p>
      </dgm:t>
    </dgm:pt>
    <dgm:pt modelId="{8C192FD5-DAFE-41B0-97FD-AB6674B6AC2A}" type="pres">
      <dgm:prSet presAssocID="{4EFDC70A-5EC8-442C-A150-0070431428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1D4B764-021A-4C2F-8753-9266EAA8A99D}" type="pres">
      <dgm:prSet presAssocID="{6F4702D2-36BD-445D-A2F3-9EB83DCED949}" presName="hierRoot1" presStyleCnt="0">
        <dgm:presLayoutVars>
          <dgm:hierBranch val="init"/>
        </dgm:presLayoutVars>
      </dgm:prSet>
      <dgm:spPr/>
    </dgm:pt>
    <dgm:pt modelId="{9B67A747-5272-4FAD-8244-67E1E9A66E03}" type="pres">
      <dgm:prSet presAssocID="{6F4702D2-36BD-445D-A2F3-9EB83DCED949}" presName="rootComposite1" presStyleCnt="0"/>
      <dgm:spPr/>
    </dgm:pt>
    <dgm:pt modelId="{41ECCACC-55E5-4035-9352-DCB6078D5291}" type="pres">
      <dgm:prSet presAssocID="{6F4702D2-36BD-445D-A2F3-9EB83DCED949}" presName="rootText1" presStyleLbl="node0" presStyleIdx="0" presStyleCnt="1" custScaleX="128109" custScaleY="120226" custLinFactNeighborX="-1158" custLinFactNeighborY="-51603">
        <dgm:presLayoutVars>
          <dgm:chPref val="3"/>
        </dgm:presLayoutVars>
      </dgm:prSet>
      <dgm:spPr/>
    </dgm:pt>
    <dgm:pt modelId="{16D0E695-6B3E-46C3-8309-6565EF8DE3C2}" type="pres">
      <dgm:prSet presAssocID="{6F4702D2-36BD-445D-A2F3-9EB83DCED949}" presName="rootConnector1" presStyleLbl="node1" presStyleIdx="0" presStyleCnt="0"/>
      <dgm:spPr/>
    </dgm:pt>
    <dgm:pt modelId="{7E0DF0D6-7EFB-4108-B7F6-6EC4D1099B62}" type="pres">
      <dgm:prSet presAssocID="{6F4702D2-36BD-445D-A2F3-9EB83DCED949}" presName="hierChild2" presStyleCnt="0"/>
      <dgm:spPr/>
    </dgm:pt>
    <dgm:pt modelId="{DE200DCB-6C4F-4E59-886A-AFAF650F29D9}" type="pres">
      <dgm:prSet presAssocID="{A6D58069-7C7C-49C6-BC18-B5019A2616D0}" presName="Name37" presStyleLbl="parChTrans1D2" presStyleIdx="0" presStyleCnt="3"/>
      <dgm:spPr/>
    </dgm:pt>
    <dgm:pt modelId="{9D1EB132-6409-4A68-B88B-8CFBA0007561}" type="pres">
      <dgm:prSet presAssocID="{28050844-B4EE-4C62-8540-918BB02966F8}" presName="hierRoot2" presStyleCnt="0">
        <dgm:presLayoutVars>
          <dgm:hierBranch val="init"/>
        </dgm:presLayoutVars>
      </dgm:prSet>
      <dgm:spPr/>
    </dgm:pt>
    <dgm:pt modelId="{AA761E68-A56B-4A02-9E83-72FF63A27EA0}" type="pres">
      <dgm:prSet presAssocID="{28050844-B4EE-4C62-8540-918BB02966F8}" presName="rootComposite" presStyleCnt="0"/>
      <dgm:spPr/>
    </dgm:pt>
    <dgm:pt modelId="{E32404D7-1BEC-46E5-9CA4-D1C482C06E4B}" type="pres">
      <dgm:prSet presAssocID="{28050844-B4EE-4C62-8540-918BB02966F8}" presName="rootText" presStyleLbl="node2" presStyleIdx="0" presStyleCnt="3" custScaleX="127482" custScaleY="133915">
        <dgm:presLayoutVars>
          <dgm:chPref val="3"/>
        </dgm:presLayoutVars>
      </dgm:prSet>
      <dgm:spPr/>
    </dgm:pt>
    <dgm:pt modelId="{BE300F83-2412-496B-AA38-31D7623055C8}" type="pres">
      <dgm:prSet presAssocID="{28050844-B4EE-4C62-8540-918BB02966F8}" presName="rootConnector" presStyleLbl="node2" presStyleIdx="0" presStyleCnt="3"/>
      <dgm:spPr/>
    </dgm:pt>
    <dgm:pt modelId="{E765C495-BBB0-4410-A003-C196CD00D4F6}" type="pres">
      <dgm:prSet presAssocID="{28050844-B4EE-4C62-8540-918BB02966F8}" presName="hierChild4" presStyleCnt="0"/>
      <dgm:spPr/>
    </dgm:pt>
    <dgm:pt modelId="{B8470F44-552D-43F5-9F5B-B8288DA91496}" type="pres">
      <dgm:prSet presAssocID="{28050844-B4EE-4C62-8540-918BB02966F8}" presName="hierChild5" presStyleCnt="0"/>
      <dgm:spPr/>
    </dgm:pt>
    <dgm:pt modelId="{6F3E4DDC-5FA3-46BF-91DA-F75AFC987F26}" type="pres">
      <dgm:prSet presAssocID="{E2274D17-422E-497D-8522-AE6AEA4527C4}" presName="Name37" presStyleLbl="parChTrans1D2" presStyleIdx="1" presStyleCnt="3"/>
      <dgm:spPr/>
    </dgm:pt>
    <dgm:pt modelId="{A480AFE1-5F26-4460-8F23-EA4D67053701}" type="pres">
      <dgm:prSet presAssocID="{995DA853-545F-4CBE-A2F3-EF55D04C6088}" presName="hierRoot2" presStyleCnt="0">
        <dgm:presLayoutVars>
          <dgm:hierBranch val="init"/>
        </dgm:presLayoutVars>
      </dgm:prSet>
      <dgm:spPr/>
    </dgm:pt>
    <dgm:pt modelId="{E6D79E64-AA5C-45CC-BCE3-BC9A6E09A18A}" type="pres">
      <dgm:prSet presAssocID="{995DA853-545F-4CBE-A2F3-EF55D04C6088}" presName="rootComposite" presStyleCnt="0"/>
      <dgm:spPr/>
    </dgm:pt>
    <dgm:pt modelId="{B728158D-C48A-430B-A714-9B6E81DF4D0D}" type="pres">
      <dgm:prSet presAssocID="{995DA853-545F-4CBE-A2F3-EF55D04C6088}" presName="rootText" presStyleLbl="node2" presStyleIdx="1" presStyleCnt="3" custScaleX="127482" custScaleY="133915">
        <dgm:presLayoutVars>
          <dgm:chPref val="3"/>
        </dgm:presLayoutVars>
      </dgm:prSet>
      <dgm:spPr/>
    </dgm:pt>
    <dgm:pt modelId="{E82C2305-9B7B-4235-9B41-CE624BD3070D}" type="pres">
      <dgm:prSet presAssocID="{995DA853-545F-4CBE-A2F3-EF55D04C6088}" presName="rootConnector" presStyleLbl="node2" presStyleIdx="1" presStyleCnt="3"/>
      <dgm:spPr/>
    </dgm:pt>
    <dgm:pt modelId="{348D882D-C496-4FD4-B0AB-4D5FECD6404B}" type="pres">
      <dgm:prSet presAssocID="{995DA853-545F-4CBE-A2F3-EF55D04C6088}" presName="hierChild4" presStyleCnt="0"/>
      <dgm:spPr/>
    </dgm:pt>
    <dgm:pt modelId="{2E85F6F1-A099-4689-95A6-F240CF6A6889}" type="pres">
      <dgm:prSet presAssocID="{995DA853-545F-4CBE-A2F3-EF55D04C6088}" presName="hierChild5" presStyleCnt="0"/>
      <dgm:spPr/>
    </dgm:pt>
    <dgm:pt modelId="{A2ECDEE3-4F3D-4F32-BD89-595616CB2007}" type="pres">
      <dgm:prSet presAssocID="{A8F3DCEF-4360-4718-8599-E851A86D7955}" presName="Name37" presStyleLbl="parChTrans1D2" presStyleIdx="2" presStyleCnt="3"/>
      <dgm:spPr/>
    </dgm:pt>
    <dgm:pt modelId="{1AF852CF-B2ED-453C-AD8A-B88B4AF852F9}" type="pres">
      <dgm:prSet presAssocID="{4DA5D78D-35FC-4CED-9FE2-0F7F723C1CA5}" presName="hierRoot2" presStyleCnt="0">
        <dgm:presLayoutVars>
          <dgm:hierBranch val="init"/>
        </dgm:presLayoutVars>
      </dgm:prSet>
      <dgm:spPr/>
    </dgm:pt>
    <dgm:pt modelId="{281BB6B3-8475-43A4-BA3E-33B0EB3F171D}" type="pres">
      <dgm:prSet presAssocID="{4DA5D78D-35FC-4CED-9FE2-0F7F723C1CA5}" presName="rootComposite" presStyleCnt="0"/>
      <dgm:spPr/>
    </dgm:pt>
    <dgm:pt modelId="{A53B0E00-8445-4F77-A02D-CBB18E918CDB}" type="pres">
      <dgm:prSet presAssocID="{4DA5D78D-35FC-4CED-9FE2-0F7F723C1CA5}" presName="rootText" presStyleLbl="node2" presStyleIdx="2" presStyleCnt="3" custScaleX="127482" custScaleY="133915">
        <dgm:presLayoutVars>
          <dgm:chPref val="3"/>
        </dgm:presLayoutVars>
      </dgm:prSet>
      <dgm:spPr/>
    </dgm:pt>
    <dgm:pt modelId="{315F5EDF-3597-48D0-9903-CBF4E1276476}" type="pres">
      <dgm:prSet presAssocID="{4DA5D78D-35FC-4CED-9FE2-0F7F723C1CA5}" presName="rootConnector" presStyleLbl="node2" presStyleIdx="2" presStyleCnt="3"/>
      <dgm:spPr/>
    </dgm:pt>
    <dgm:pt modelId="{F63EEEDF-3907-4FFF-A7BC-51E52C6226C6}" type="pres">
      <dgm:prSet presAssocID="{4DA5D78D-35FC-4CED-9FE2-0F7F723C1CA5}" presName="hierChild4" presStyleCnt="0"/>
      <dgm:spPr/>
    </dgm:pt>
    <dgm:pt modelId="{A51E86CC-3239-436D-B5FE-AC171E804509}" type="pres">
      <dgm:prSet presAssocID="{4DA5D78D-35FC-4CED-9FE2-0F7F723C1CA5}" presName="hierChild5" presStyleCnt="0"/>
      <dgm:spPr/>
    </dgm:pt>
    <dgm:pt modelId="{8CBD1790-03CE-44A7-BBB3-01F072904E59}" type="pres">
      <dgm:prSet presAssocID="{6F4702D2-36BD-445D-A2F3-9EB83DCED949}" presName="hierChild3" presStyleCnt="0"/>
      <dgm:spPr/>
    </dgm:pt>
  </dgm:ptLst>
  <dgm:cxnLst>
    <dgm:cxn modelId="{7A524815-0419-48CA-914A-F92B28546CC1}" srcId="{6F4702D2-36BD-445D-A2F3-9EB83DCED949}" destId="{4DA5D78D-35FC-4CED-9FE2-0F7F723C1CA5}" srcOrd="2" destOrd="0" parTransId="{A8F3DCEF-4360-4718-8599-E851A86D7955}" sibTransId="{2E32C791-8916-4993-B8C4-75A2BF5FB4FF}"/>
    <dgm:cxn modelId="{B2970A1C-00EE-4163-9D44-A9E824E086F1}" srcId="{6F4702D2-36BD-445D-A2F3-9EB83DCED949}" destId="{28050844-B4EE-4C62-8540-918BB02966F8}" srcOrd="0" destOrd="0" parTransId="{A6D58069-7C7C-49C6-BC18-B5019A2616D0}" sibTransId="{24F65D81-362B-46BB-89A0-D44E6978E6C2}"/>
    <dgm:cxn modelId="{74D4E432-90D0-4879-AF21-B240A174B419}" type="presOf" srcId="{4EFDC70A-5EC8-442C-A150-0070431428B0}" destId="{8C192FD5-DAFE-41B0-97FD-AB6674B6AC2A}" srcOrd="0" destOrd="0" presId="urn:microsoft.com/office/officeart/2005/8/layout/orgChart1"/>
    <dgm:cxn modelId="{68FCE035-DBA9-4131-88EC-F96C54AA3E08}" type="presOf" srcId="{A8F3DCEF-4360-4718-8599-E851A86D7955}" destId="{A2ECDEE3-4F3D-4F32-BD89-595616CB2007}" srcOrd="0" destOrd="0" presId="urn:microsoft.com/office/officeart/2005/8/layout/orgChart1"/>
    <dgm:cxn modelId="{C1E09837-F8D9-414F-9F7E-3A1EC0368E6E}" type="presOf" srcId="{995DA853-545F-4CBE-A2F3-EF55D04C6088}" destId="{B728158D-C48A-430B-A714-9B6E81DF4D0D}" srcOrd="0" destOrd="0" presId="urn:microsoft.com/office/officeart/2005/8/layout/orgChart1"/>
    <dgm:cxn modelId="{24DF8C47-BD12-4CEA-B4E2-195A5A8619A4}" type="presOf" srcId="{995DA853-545F-4CBE-A2F3-EF55D04C6088}" destId="{E82C2305-9B7B-4235-9B41-CE624BD3070D}" srcOrd="1" destOrd="0" presId="urn:microsoft.com/office/officeart/2005/8/layout/orgChart1"/>
    <dgm:cxn modelId="{31A7C656-734B-420D-B1E9-65AB13140937}" srcId="{6F4702D2-36BD-445D-A2F3-9EB83DCED949}" destId="{995DA853-545F-4CBE-A2F3-EF55D04C6088}" srcOrd="1" destOrd="0" parTransId="{E2274D17-422E-497D-8522-AE6AEA4527C4}" sibTransId="{9A8E844D-8941-4D4D-A2EE-B1B9879EDDF6}"/>
    <dgm:cxn modelId="{6AE12F83-0DD8-4185-85D6-F5BA2A1E8B2E}" type="presOf" srcId="{6F4702D2-36BD-445D-A2F3-9EB83DCED949}" destId="{16D0E695-6B3E-46C3-8309-6565EF8DE3C2}" srcOrd="1" destOrd="0" presId="urn:microsoft.com/office/officeart/2005/8/layout/orgChart1"/>
    <dgm:cxn modelId="{78B2DF8E-6DA9-4B1D-ACD4-E00415DA943A}" type="presOf" srcId="{E2274D17-422E-497D-8522-AE6AEA4527C4}" destId="{6F3E4DDC-5FA3-46BF-91DA-F75AFC987F26}" srcOrd="0" destOrd="0" presId="urn:microsoft.com/office/officeart/2005/8/layout/orgChart1"/>
    <dgm:cxn modelId="{C90AF693-5B5D-4C17-9C41-F067F8B01B27}" type="presOf" srcId="{A6D58069-7C7C-49C6-BC18-B5019A2616D0}" destId="{DE200DCB-6C4F-4E59-886A-AFAF650F29D9}" srcOrd="0" destOrd="0" presId="urn:microsoft.com/office/officeart/2005/8/layout/orgChart1"/>
    <dgm:cxn modelId="{E20C0A95-564B-45FB-8104-265F1E0FDE2A}" type="presOf" srcId="{6F4702D2-36BD-445D-A2F3-9EB83DCED949}" destId="{41ECCACC-55E5-4035-9352-DCB6078D5291}" srcOrd="0" destOrd="0" presId="urn:microsoft.com/office/officeart/2005/8/layout/orgChart1"/>
    <dgm:cxn modelId="{B76BBC97-01C2-487E-95FF-2E766A93499A}" type="presOf" srcId="{4DA5D78D-35FC-4CED-9FE2-0F7F723C1CA5}" destId="{A53B0E00-8445-4F77-A02D-CBB18E918CDB}" srcOrd="0" destOrd="0" presId="urn:microsoft.com/office/officeart/2005/8/layout/orgChart1"/>
    <dgm:cxn modelId="{BF0ABEB3-6A98-48EA-AA6D-CC0C825D4AA9}" type="presOf" srcId="{28050844-B4EE-4C62-8540-918BB02966F8}" destId="{BE300F83-2412-496B-AA38-31D7623055C8}" srcOrd="1" destOrd="0" presId="urn:microsoft.com/office/officeart/2005/8/layout/orgChart1"/>
    <dgm:cxn modelId="{8F2E07C7-E70F-4F0D-802E-70F97D36176A}" srcId="{4EFDC70A-5EC8-442C-A150-0070431428B0}" destId="{6F4702D2-36BD-445D-A2F3-9EB83DCED949}" srcOrd="0" destOrd="0" parTransId="{524D8FA6-1E87-4E74-8BA1-213C8E956221}" sibTransId="{C3019D1E-C6CC-43DA-9825-D073570580BA}"/>
    <dgm:cxn modelId="{C42054C8-AF6F-4795-9F03-B1E4C6C1A416}" type="presOf" srcId="{4DA5D78D-35FC-4CED-9FE2-0F7F723C1CA5}" destId="{315F5EDF-3597-48D0-9903-CBF4E1276476}" srcOrd="1" destOrd="0" presId="urn:microsoft.com/office/officeart/2005/8/layout/orgChart1"/>
    <dgm:cxn modelId="{070C30CF-D24E-4047-BA57-2D269826203A}" type="presOf" srcId="{28050844-B4EE-4C62-8540-918BB02966F8}" destId="{E32404D7-1BEC-46E5-9CA4-D1C482C06E4B}" srcOrd="0" destOrd="0" presId="urn:microsoft.com/office/officeart/2005/8/layout/orgChart1"/>
    <dgm:cxn modelId="{6B907F3F-9C05-4605-8EBC-096567EDA224}" type="presParOf" srcId="{8C192FD5-DAFE-41B0-97FD-AB6674B6AC2A}" destId="{21D4B764-021A-4C2F-8753-9266EAA8A99D}" srcOrd="0" destOrd="0" presId="urn:microsoft.com/office/officeart/2005/8/layout/orgChart1"/>
    <dgm:cxn modelId="{234EA425-3C1B-4E85-833C-1E870023D413}" type="presParOf" srcId="{21D4B764-021A-4C2F-8753-9266EAA8A99D}" destId="{9B67A747-5272-4FAD-8244-67E1E9A66E03}" srcOrd="0" destOrd="0" presId="urn:microsoft.com/office/officeart/2005/8/layout/orgChart1"/>
    <dgm:cxn modelId="{4BD7BFC9-136C-4C4E-83B4-D42C98176850}" type="presParOf" srcId="{9B67A747-5272-4FAD-8244-67E1E9A66E03}" destId="{41ECCACC-55E5-4035-9352-DCB6078D5291}" srcOrd="0" destOrd="0" presId="urn:microsoft.com/office/officeart/2005/8/layout/orgChart1"/>
    <dgm:cxn modelId="{ACCABD8C-4D27-458C-9FE5-24ED89116E08}" type="presParOf" srcId="{9B67A747-5272-4FAD-8244-67E1E9A66E03}" destId="{16D0E695-6B3E-46C3-8309-6565EF8DE3C2}" srcOrd="1" destOrd="0" presId="urn:microsoft.com/office/officeart/2005/8/layout/orgChart1"/>
    <dgm:cxn modelId="{63D54F16-AA0F-492E-B25A-D37E07E43FAA}" type="presParOf" srcId="{21D4B764-021A-4C2F-8753-9266EAA8A99D}" destId="{7E0DF0D6-7EFB-4108-B7F6-6EC4D1099B62}" srcOrd="1" destOrd="0" presId="urn:microsoft.com/office/officeart/2005/8/layout/orgChart1"/>
    <dgm:cxn modelId="{E49CB48A-231B-44C9-A03D-96C40BD08F10}" type="presParOf" srcId="{7E0DF0D6-7EFB-4108-B7F6-6EC4D1099B62}" destId="{DE200DCB-6C4F-4E59-886A-AFAF650F29D9}" srcOrd="0" destOrd="0" presId="urn:microsoft.com/office/officeart/2005/8/layout/orgChart1"/>
    <dgm:cxn modelId="{B3BD62DB-2521-4417-AF93-B0790E93F36B}" type="presParOf" srcId="{7E0DF0D6-7EFB-4108-B7F6-6EC4D1099B62}" destId="{9D1EB132-6409-4A68-B88B-8CFBA0007561}" srcOrd="1" destOrd="0" presId="urn:microsoft.com/office/officeart/2005/8/layout/orgChart1"/>
    <dgm:cxn modelId="{F7E1BC32-3EFC-4DB8-ADE7-FF7154B6E654}" type="presParOf" srcId="{9D1EB132-6409-4A68-B88B-8CFBA0007561}" destId="{AA761E68-A56B-4A02-9E83-72FF63A27EA0}" srcOrd="0" destOrd="0" presId="urn:microsoft.com/office/officeart/2005/8/layout/orgChart1"/>
    <dgm:cxn modelId="{494833CE-8D68-42B8-AD74-F6F23AFCCBA0}" type="presParOf" srcId="{AA761E68-A56B-4A02-9E83-72FF63A27EA0}" destId="{E32404D7-1BEC-46E5-9CA4-D1C482C06E4B}" srcOrd="0" destOrd="0" presId="urn:microsoft.com/office/officeart/2005/8/layout/orgChart1"/>
    <dgm:cxn modelId="{CA6CB143-CDFD-46F4-BBE1-8341CCDB2306}" type="presParOf" srcId="{AA761E68-A56B-4A02-9E83-72FF63A27EA0}" destId="{BE300F83-2412-496B-AA38-31D7623055C8}" srcOrd="1" destOrd="0" presId="urn:microsoft.com/office/officeart/2005/8/layout/orgChart1"/>
    <dgm:cxn modelId="{E2826895-00BF-4E62-B785-43E71C7753E5}" type="presParOf" srcId="{9D1EB132-6409-4A68-B88B-8CFBA0007561}" destId="{E765C495-BBB0-4410-A003-C196CD00D4F6}" srcOrd="1" destOrd="0" presId="urn:microsoft.com/office/officeart/2005/8/layout/orgChart1"/>
    <dgm:cxn modelId="{CC4DDE94-4FA6-4EA5-B5EA-306B5513FC6B}" type="presParOf" srcId="{9D1EB132-6409-4A68-B88B-8CFBA0007561}" destId="{B8470F44-552D-43F5-9F5B-B8288DA91496}" srcOrd="2" destOrd="0" presId="urn:microsoft.com/office/officeart/2005/8/layout/orgChart1"/>
    <dgm:cxn modelId="{59E3233F-2648-4D76-877C-49EDFC4F0FB7}" type="presParOf" srcId="{7E0DF0D6-7EFB-4108-B7F6-6EC4D1099B62}" destId="{6F3E4DDC-5FA3-46BF-91DA-F75AFC987F26}" srcOrd="2" destOrd="0" presId="urn:microsoft.com/office/officeart/2005/8/layout/orgChart1"/>
    <dgm:cxn modelId="{AC42C2A8-88B7-4D37-8688-C0BC36E12FCD}" type="presParOf" srcId="{7E0DF0D6-7EFB-4108-B7F6-6EC4D1099B62}" destId="{A480AFE1-5F26-4460-8F23-EA4D67053701}" srcOrd="3" destOrd="0" presId="urn:microsoft.com/office/officeart/2005/8/layout/orgChart1"/>
    <dgm:cxn modelId="{1B51EF2D-791B-463C-AC37-C42236F19FAF}" type="presParOf" srcId="{A480AFE1-5F26-4460-8F23-EA4D67053701}" destId="{E6D79E64-AA5C-45CC-BCE3-BC9A6E09A18A}" srcOrd="0" destOrd="0" presId="urn:microsoft.com/office/officeart/2005/8/layout/orgChart1"/>
    <dgm:cxn modelId="{42CF0C1E-3612-4AB4-BD4D-5FDD779C88D2}" type="presParOf" srcId="{E6D79E64-AA5C-45CC-BCE3-BC9A6E09A18A}" destId="{B728158D-C48A-430B-A714-9B6E81DF4D0D}" srcOrd="0" destOrd="0" presId="urn:microsoft.com/office/officeart/2005/8/layout/orgChart1"/>
    <dgm:cxn modelId="{7C6A8614-6BA0-4656-982D-098C91DBE1F9}" type="presParOf" srcId="{E6D79E64-AA5C-45CC-BCE3-BC9A6E09A18A}" destId="{E82C2305-9B7B-4235-9B41-CE624BD3070D}" srcOrd="1" destOrd="0" presId="urn:microsoft.com/office/officeart/2005/8/layout/orgChart1"/>
    <dgm:cxn modelId="{72CEC87D-7BBA-4D1C-ABA0-45358DD9850C}" type="presParOf" srcId="{A480AFE1-5F26-4460-8F23-EA4D67053701}" destId="{348D882D-C496-4FD4-B0AB-4D5FECD6404B}" srcOrd="1" destOrd="0" presId="urn:microsoft.com/office/officeart/2005/8/layout/orgChart1"/>
    <dgm:cxn modelId="{0453EF69-4DE6-4E37-BF8B-E207418012E7}" type="presParOf" srcId="{A480AFE1-5F26-4460-8F23-EA4D67053701}" destId="{2E85F6F1-A099-4689-95A6-F240CF6A6889}" srcOrd="2" destOrd="0" presId="urn:microsoft.com/office/officeart/2005/8/layout/orgChart1"/>
    <dgm:cxn modelId="{612C1370-E99F-4E9A-AA87-09863DA97AE0}" type="presParOf" srcId="{7E0DF0D6-7EFB-4108-B7F6-6EC4D1099B62}" destId="{A2ECDEE3-4F3D-4F32-BD89-595616CB2007}" srcOrd="4" destOrd="0" presId="urn:microsoft.com/office/officeart/2005/8/layout/orgChart1"/>
    <dgm:cxn modelId="{91217277-54DC-4585-82D8-40FAB4ED386C}" type="presParOf" srcId="{7E0DF0D6-7EFB-4108-B7F6-6EC4D1099B62}" destId="{1AF852CF-B2ED-453C-AD8A-B88B4AF852F9}" srcOrd="5" destOrd="0" presId="urn:microsoft.com/office/officeart/2005/8/layout/orgChart1"/>
    <dgm:cxn modelId="{D1C42AFB-2A51-4896-9FA5-9DACB5A3151F}" type="presParOf" srcId="{1AF852CF-B2ED-453C-AD8A-B88B4AF852F9}" destId="{281BB6B3-8475-43A4-BA3E-33B0EB3F171D}" srcOrd="0" destOrd="0" presId="urn:microsoft.com/office/officeart/2005/8/layout/orgChart1"/>
    <dgm:cxn modelId="{7C832F49-C79B-4B16-9446-EDE5BA22320D}" type="presParOf" srcId="{281BB6B3-8475-43A4-BA3E-33B0EB3F171D}" destId="{A53B0E00-8445-4F77-A02D-CBB18E918CDB}" srcOrd="0" destOrd="0" presId="urn:microsoft.com/office/officeart/2005/8/layout/orgChart1"/>
    <dgm:cxn modelId="{9CED2D5B-6F2A-4F76-AB9C-E913976BEDA3}" type="presParOf" srcId="{281BB6B3-8475-43A4-BA3E-33B0EB3F171D}" destId="{315F5EDF-3597-48D0-9903-CBF4E1276476}" srcOrd="1" destOrd="0" presId="urn:microsoft.com/office/officeart/2005/8/layout/orgChart1"/>
    <dgm:cxn modelId="{C0239286-D797-4DBE-93B1-E468FA829C1D}" type="presParOf" srcId="{1AF852CF-B2ED-453C-AD8A-B88B4AF852F9}" destId="{F63EEEDF-3907-4FFF-A7BC-51E52C6226C6}" srcOrd="1" destOrd="0" presId="urn:microsoft.com/office/officeart/2005/8/layout/orgChart1"/>
    <dgm:cxn modelId="{6BD05EF0-CB6A-43F3-8E41-14537ACBB7C8}" type="presParOf" srcId="{1AF852CF-B2ED-453C-AD8A-B88B4AF852F9}" destId="{A51E86CC-3239-436D-B5FE-AC171E804509}" srcOrd="2" destOrd="0" presId="urn:microsoft.com/office/officeart/2005/8/layout/orgChart1"/>
    <dgm:cxn modelId="{FBD7AE87-B475-4781-BE05-D82465ADD87B}" type="presParOf" srcId="{21D4B764-021A-4C2F-8753-9266EAA8A99D}" destId="{8CBD1790-03CE-44A7-BBB3-01F072904E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01BF9-8783-4DA6-B31D-54A116FF302A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09BA4A-51A7-4593-9168-1230182CBFE9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 </a:t>
          </a:r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России</a:t>
          </a:r>
          <a:endParaRPr lang="ru-RU" dirty="0"/>
        </a:p>
      </dgm:t>
    </dgm:pt>
    <dgm:pt modelId="{5C9276E4-66CF-40A0-AFAA-F0A3323A5410}" type="parTrans" cxnId="{CFFB08E6-88AD-4A11-A344-D99F28E4D56B}">
      <dgm:prSet/>
      <dgm:spPr/>
      <dgm:t>
        <a:bodyPr/>
        <a:lstStyle/>
        <a:p>
          <a:endParaRPr lang="ru-RU"/>
        </a:p>
      </dgm:t>
    </dgm:pt>
    <dgm:pt modelId="{8A0AA2EA-B63E-4B10-A7FD-1CC907CB8847}" type="sibTrans" cxnId="{CFFB08E6-88AD-4A11-A344-D99F28E4D56B}">
      <dgm:prSet/>
      <dgm:spPr/>
      <dgm:t>
        <a:bodyPr/>
        <a:lstStyle/>
        <a:p>
          <a:endParaRPr lang="ru-RU"/>
        </a:p>
      </dgm:t>
    </dgm:pt>
    <dgm:pt modelId="{963244AB-A819-44DB-A52E-3D942B1C4B74}">
      <dgm:prSet phldrT="[Текст]"/>
      <dgm:spPr/>
      <dgm:t>
        <a:bodyPr/>
        <a:lstStyle/>
        <a:p>
          <a:r>
            <a:rPr lang="ru-RU" dirty="0"/>
            <a:t>История России до XV века</a:t>
          </a:r>
        </a:p>
      </dgm:t>
    </dgm:pt>
    <dgm:pt modelId="{BD186D48-4923-41FD-B0A1-445833BF211C}" type="parTrans" cxnId="{8683C28C-147F-4373-84E9-4053BC7B7E5B}">
      <dgm:prSet/>
      <dgm:spPr/>
      <dgm:t>
        <a:bodyPr/>
        <a:lstStyle/>
        <a:p>
          <a:endParaRPr lang="ru-RU"/>
        </a:p>
      </dgm:t>
    </dgm:pt>
    <dgm:pt modelId="{0832736B-FDCD-432D-A5A5-411FB02B2AF4}" type="sibTrans" cxnId="{8683C28C-147F-4373-84E9-4053BC7B7E5B}">
      <dgm:prSet/>
      <dgm:spPr/>
      <dgm:t>
        <a:bodyPr/>
        <a:lstStyle/>
        <a:p>
          <a:endParaRPr lang="ru-RU"/>
        </a:p>
      </dgm:t>
    </dgm:pt>
    <dgm:pt modelId="{AFB9CDBA-22C0-4324-AE93-11636D65E02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Всеобщая история</a:t>
          </a:r>
          <a:endParaRPr lang="ru-RU" dirty="0"/>
        </a:p>
      </dgm:t>
    </dgm:pt>
    <dgm:pt modelId="{2F8152DC-9F6A-4A29-B167-A54606E01D27}" type="parTrans" cxnId="{EF52EA17-0BC0-4843-8CC4-B6297EF3C9EE}">
      <dgm:prSet/>
      <dgm:spPr/>
      <dgm:t>
        <a:bodyPr/>
        <a:lstStyle/>
        <a:p>
          <a:endParaRPr lang="ru-RU"/>
        </a:p>
      </dgm:t>
    </dgm:pt>
    <dgm:pt modelId="{B33E3A45-FAFC-45FC-ACD3-BB27D77CA384}" type="sibTrans" cxnId="{EF52EA17-0BC0-4843-8CC4-B6297EF3C9EE}">
      <dgm:prSet/>
      <dgm:spPr/>
      <dgm:t>
        <a:bodyPr/>
        <a:lstStyle/>
        <a:p>
          <a:endParaRPr lang="ru-RU"/>
        </a:p>
      </dgm:t>
    </dgm:pt>
    <dgm:pt modelId="{0FFB510D-4410-4C2B-A9FD-FDD039A29C27}">
      <dgm:prSet phldrT="[Текст]"/>
      <dgm:spPr/>
      <dgm:t>
        <a:bodyPr/>
        <a:lstStyle/>
        <a:p>
          <a:r>
            <a:rPr lang="ru-RU" dirty="0"/>
            <a:t>История Древнего Востока</a:t>
          </a:r>
        </a:p>
      </dgm:t>
    </dgm:pt>
    <dgm:pt modelId="{DB3F1AF5-C0D5-43FF-B3C5-158A1F22D176}" type="parTrans" cxnId="{51356F02-4EAF-4F54-818A-0320D4DF0210}">
      <dgm:prSet/>
      <dgm:spPr/>
      <dgm:t>
        <a:bodyPr/>
        <a:lstStyle/>
        <a:p>
          <a:endParaRPr lang="ru-RU"/>
        </a:p>
      </dgm:t>
    </dgm:pt>
    <dgm:pt modelId="{7D15DDE1-3B02-49F1-B0F9-CC2D1A8B1418}" type="sibTrans" cxnId="{51356F02-4EAF-4F54-818A-0320D4DF0210}">
      <dgm:prSet/>
      <dgm:spPr/>
      <dgm:t>
        <a:bodyPr/>
        <a:lstStyle/>
        <a:p>
          <a:endParaRPr lang="ru-RU"/>
        </a:p>
      </dgm:t>
    </dgm:pt>
    <dgm:pt modelId="{F5785CC3-A225-41A9-9006-BE02CDC6E4AC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Универсальные</a:t>
          </a:r>
          <a:b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дисциплины</a:t>
          </a:r>
          <a:endParaRPr lang="ru-RU" dirty="0"/>
        </a:p>
      </dgm:t>
    </dgm:pt>
    <dgm:pt modelId="{FA6FD226-67B2-4661-AD59-6F916C5ED988}" type="parTrans" cxnId="{2365EDD9-E398-43A0-84D0-0216EF2F354D}">
      <dgm:prSet/>
      <dgm:spPr/>
      <dgm:t>
        <a:bodyPr/>
        <a:lstStyle/>
        <a:p>
          <a:endParaRPr lang="ru-RU"/>
        </a:p>
      </dgm:t>
    </dgm:pt>
    <dgm:pt modelId="{6DF455DB-0C43-47F8-ACCD-CDF43C6EA833}" type="sibTrans" cxnId="{2365EDD9-E398-43A0-84D0-0216EF2F354D}">
      <dgm:prSet/>
      <dgm:spPr/>
      <dgm:t>
        <a:bodyPr/>
        <a:lstStyle/>
        <a:p>
          <a:endParaRPr lang="ru-RU"/>
        </a:p>
      </dgm:t>
    </dgm:pt>
    <dgm:pt modelId="{CED8734C-0F18-463C-AFCB-418595CC0403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Специальные дисциплины</a:t>
          </a:r>
          <a:endParaRPr lang="ru-RU" dirty="0"/>
        </a:p>
      </dgm:t>
    </dgm:pt>
    <dgm:pt modelId="{BC6A4070-8A3C-4A34-9CB3-207ECF8CE3CE}" type="parTrans" cxnId="{6D9F4E31-5EB8-4DEB-89C3-84DBED83D06E}">
      <dgm:prSet/>
      <dgm:spPr/>
      <dgm:t>
        <a:bodyPr/>
        <a:lstStyle/>
        <a:p>
          <a:endParaRPr lang="ru-RU"/>
        </a:p>
      </dgm:t>
    </dgm:pt>
    <dgm:pt modelId="{289BB5EF-7A8D-419D-B714-FAE2BE47CA2B}" type="sibTrans" cxnId="{6D9F4E31-5EB8-4DEB-89C3-84DBED83D06E}">
      <dgm:prSet/>
      <dgm:spPr/>
      <dgm:t>
        <a:bodyPr/>
        <a:lstStyle/>
        <a:p>
          <a:endParaRPr lang="ru-RU"/>
        </a:p>
      </dgm:t>
    </dgm:pt>
    <dgm:pt modelId="{95978246-AB51-4F2A-96B1-C6119D20BDB2}">
      <dgm:prSet phldrT="[Текст]"/>
      <dgm:spPr/>
      <dgm:t>
        <a:bodyPr/>
        <a:lstStyle/>
        <a:p>
          <a:r>
            <a:rPr lang="ru-RU" dirty="0"/>
            <a:t>Региональная история России</a:t>
          </a:r>
        </a:p>
      </dgm:t>
    </dgm:pt>
    <dgm:pt modelId="{3B075F0A-4FB6-4222-BF28-184B8E8AD1A8}" type="parTrans" cxnId="{29EEEFFA-3829-433A-8411-2B4A6402B6BD}">
      <dgm:prSet/>
      <dgm:spPr/>
      <dgm:t>
        <a:bodyPr/>
        <a:lstStyle/>
        <a:p>
          <a:endParaRPr lang="ru-RU"/>
        </a:p>
      </dgm:t>
    </dgm:pt>
    <dgm:pt modelId="{C544F947-7769-4F92-A426-E6B5A04535E3}" type="sibTrans" cxnId="{29EEEFFA-3829-433A-8411-2B4A6402B6BD}">
      <dgm:prSet/>
      <dgm:spPr/>
      <dgm:t>
        <a:bodyPr/>
        <a:lstStyle/>
        <a:p>
          <a:endParaRPr lang="ru-RU"/>
        </a:p>
      </dgm:t>
    </dgm:pt>
    <dgm:pt modelId="{B7EE4ED5-D6B7-446B-A5FF-422D530C4BCE}">
      <dgm:prSet phldrT="[Текст]"/>
      <dgm:spPr/>
      <dgm:t>
        <a:bodyPr/>
        <a:lstStyle/>
        <a:p>
          <a:r>
            <a:rPr lang="ru-RU" dirty="0"/>
            <a:t>История России XV - середины XVIII века</a:t>
          </a:r>
        </a:p>
      </dgm:t>
    </dgm:pt>
    <dgm:pt modelId="{AC764A8D-9F27-4C05-914F-303CF5704C3D}" type="parTrans" cxnId="{5A942F62-265A-4CA4-8218-DE02463D1954}">
      <dgm:prSet/>
      <dgm:spPr/>
      <dgm:t>
        <a:bodyPr/>
        <a:lstStyle/>
        <a:p>
          <a:endParaRPr lang="ru-RU"/>
        </a:p>
      </dgm:t>
    </dgm:pt>
    <dgm:pt modelId="{3E406DBE-C139-449F-8128-9CCA7382BB88}" type="sibTrans" cxnId="{5A942F62-265A-4CA4-8218-DE02463D1954}">
      <dgm:prSet/>
      <dgm:spPr/>
      <dgm:t>
        <a:bodyPr/>
        <a:lstStyle/>
        <a:p>
          <a:endParaRPr lang="ru-RU"/>
        </a:p>
      </dgm:t>
    </dgm:pt>
    <dgm:pt modelId="{06A8599D-0ED1-429A-BA24-75E5D1D1C9E4}">
      <dgm:prSet phldrT="[Текст]"/>
      <dgm:spPr/>
      <dgm:t>
        <a:bodyPr/>
        <a:lstStyle/>
        <a:p>
          <a:r>
            <a:rPr lang="ru-RU" dirty="0"/>
            <a:t>История России середины XVIII - начала ХХ века</a:t>
          </a:r>
        </a:p>
      </dgm:t>
    </dgm:pt>
    <dgm:pt modelId="{6C986E9F-1017-435B-A33E-3E203F95A68E}" type="parTrans" cxnId="{B5570C03-37A7-47E9-8F0D-C9288B0F4FAC}">
      <dgm:prSet/>
      <dgm:spPr/>
      <dgm:t>
        <a:bodyPr/>
        <a:lstStyle/>
        <a:p>
          <a:endParaRPr lang="ru-RU"/>
        </a:p>
      </dgm:t>
    </dgm:pt>
    <dgm:pt modelId="{56504A08-CE78-4AB7-90C0-1D1F9839930E}" type="sibTrans" cxnId="{B5570C03-37A7-47E9-8F0D-C9288B0F4FAC}">
      <dgm:prSet/>
      <dgm:spPr/>
      <dgm:t>
        <a:bodyPr/>
        <a:lstStyle/>
        <a:p>
          <a:endParaRPr lang="ru-RU"/>
        </a:p>
      </dgm:t>
    </dgm:pt>
    <dgm:pt modelId="{2F2D743F-0E5E-400F-8F83-0C3D8BAC9E79}">
      <dgm:prSet phldrT="[Текст]"/>
      <dgm:spPr/>
      <dgm:t>
        <a:bodyPr/>
        <a:lstStyle/>
        <a:p>
          <a:r>
            <a:rPr lang="ru-RU" dirty="0"/>
            <a:t>История России </a:t>
          </a:r>
          <a:r>
            <a:rPr lang="en-US" dirty="0"/>
            <a:t>XX </a:t>
          </a:r>
          <a:r>
            <a:rPr lang="ru-RU" dirty="0"/>
            <a:t>века</a:t>
          </a:r>
        </a:p>
      </dgm:t>
    </dgm:pt>
    <dgm:pt modelId="{D198D5FC-213B-41D7-9423-0DD37F6C5313}" type="parTrans" cxnId="{64EFC221-8B6E-42DD-84FC-E0C461385799}">
      <dgm:prSet/>
      <dgm:spPr/>
      <dgm:t>
        <a:bodyPr/>
        <a:lstStyle/>
        <a:p>
          <a:endParaRPr lang="ru-RU"/>
        </a:p>
      </dgm:t>
    </dgm:pt>
    <dgm:pt modelId="{5BA69EE1-C91E-487E-81B2-9FEE7CA2BB68}" type="sibTrans" cxnId="{64EFC221-8B6E-42DD-84FC-E0C461385799}">
      <dgm:prSet/>
      <dgm:spPr/>
      <dgm:t>
        <a:bodyPr/>
        <a:lstStyle/>
        <a:p>
          <a:endParaRPr lang="ru-RU"/>
        </a:p>
      </dgm:t>
    </dgm:pt>
    <dgm:pt modelId="{4764BBE3-F272-43CB-ADF8-554C19FA116F}">
      <dgm:prSet phldrT="[Текст]"/>
      <dgm:spPr/>
      <dgm:t>
        <a:bodyPr/>
        <a:lstStyle/>
        <a:p>
          <a:r>
            <a:rPr lang="ru-RU" dirty="0"/>
            <a:t>История современной России           И ряд других дисциплин по истории России</a:t>
          </a:r>
        </a:p>
      </dgm:t>
    </dgm:pt>
    <dgm:pt modelId="{0DA9756B-B914-41B3-993A-42ECE84A114B}" type="parTrans" cxnId="{C4C0D362-4D65-440E-8EDE-44AC654642D9}">
      <dgm:prSet/>
      <dgm:spPr/>
      <dgm:t>
        <a:bodyPr/>
        <a:lstStyle/>
        <a:p>
          <a:endParaRPr lang="ru-RU"/>
        </a:p>
      </dgm:t>
    </dgm:pt>
    <dgm:pt modelId="{09FF7730-B4BD-4563-B415-5BEFF5ABFDDF}" type="sibTrans" cxnId="{C4C0D362-4D65-440E-8EDE-44AC654642D9}">
      <dgm:prSet/>
      <dgm:spPr/>
      <dgm:t>
        <a:bodyPr/>
        <a:lstStyle/>
        <a:p>
          <a:endParaRPr lang="ru-RU"/>
        </a:p>
      </dgm:t>
    </dgm:pt>
    <dgm:pt modelId="{FCBE518E-D41D-413E-9D12-D95766ED77BD}">
      <dgm:prSet phldrT="[Текст]"/>
      <dgm:spPr/>
      <dgm:t>
        <a:bodyPr/>
        <a:lstStyle/>
        <a:p>
          <a:r>
            <a:rPr lang="ru-RU" dirty="0"/>
            <a:t>Древний мир: Греция и Рим</a:t>
          </a:r>
        </a:p>
      </dgm:t>
    </dgm:pt>
    <dgm:pt modelId="{5A08C4AD-B177-4816-9E2F-BF2CB8104549}" type="parTrans" cxnId="{A1CF84C4-BE27-43AA-A679-8268AF7B0642}">
      <dgm:prSet/>
      <dgm:spPr/>
      <dgm:t>
        <a:bodyPr/>
        <a:lstStyle/>
        <a:p>
          <a:endParaRPr lang="ru-RU"/>
        </a:p>
      </dgm:t>
    </dgm:pt>
    <dgm:pt modelId="{464F2DFE-420F-40D2-A8D0-7C340E758C0A}" type="sibTrans" cxnId="{A1CF84C4-BE27-43AA-A679-8268AF7B0642}">
      <dgm:prSet/>
      <dgm:spPr/>
      <dgm:t>
        <a:bodyPr/>
        <a:lstStyle/>
        <a:p>
          <a:endParaRPr lang="ru-RU"/>
        </a:p>
      </dgm:t>
    </dgm:pt>
    <dgm:pt modelId="{6B702CBD-4F9B-4B32-923C-24D18C23CCBA}">
      <dgm:prSet phldrT="[Текст]"/>
      <dgm:spPr/>
      <dgm:t>
        <a:bodyPr/>
        <a:lstStyle/>
        <a:p>
          <a:r>
            <a:rPr lang="ru-RU" dirty="0"/>
            <a:t>История Средних веков</a:t>
          </a:r>
        </a:p>
      </dgm:t>
    </dgm:pt>
    <dgm:pt modelId="{197EE313-E6ED-4823-8B9A-648FED45D07C}" type="parTrans" cxnId="{67647B00-9F10-4791-A205-09E418E66EAE}">
      <dgm:prSet/>
      <dgm:spPr/>
      <dgm:t>
        <a:bodyPr/>
        <a:lstStyle/>
        <a:p>
          <a:endParaRPr lang="ru-RU"/>
        </a:p>
      </dgm:t>
    </dgm:pt>
    <dgm:pt modelId="{EB68586E-C249-4C7B-A636-C6CABE4CB11E}" type="sibTrans" cxnId="{67647B00-9F10-4791-A205-09E418E66EAE}">
      <dgm:prSet/>
      <dgm:spPr/>
      <dgm:t>
        <a:bodyPr/>
        <a:lstStyle/>
        <a:p>
          <a:endParaRPr lang="ru-RU"/>
        </a:p>
      </dgm:t>
    </dgm:pt>
    <dgm:pt modelId="{3AA2DD60-C1A1-41AC-96B5-5A42D7E6CE21}">
      <dgm:prSet phldrT="[Текст]"/>
      <dgm:spPr/>
      <dgm:t>
        <a:bodyPr/>
        <a:lstStyle/>
        <a:p>
          <a:r>
            <a:rPr lang="ru-RU" dirty="0"/>
            <a:t>Новая история</a:t>
          </a:r>
        </a:p>
      </dgm:t>
    </dgm:pt>
    <dgm:pt modelId="{A991BA74-1E83-49BB-A5A0-5E14CDF72634}" type="parTrans" cxnId="{C5CA27EF-F23A-445F-9003-723008C5A6FE}">
      <dgm:prSet/>
      <dgm:spPr/>
      <dgm:t>
        <a:bodyPr/>
        <a:lstStyle/>
        <a:p>
          <a:endParaRPr lang="ru-RU"/>
        </a:p>
      </dgm:t>
    </dgm:pt>
    <dgm:pt modelId="{E3BAF846-AB74-43E3-A0FB-879BCE66BE46}" type="sibTrans" cxnId="{C5CA27EF-F23A-445F-9003-723008C5A6FE}">
      <dgm:prSet/>
      <dgm:spPr/>
      <dgm:t>
        <a:bodyPr/>
        <a:lstStyle/>
        <a:p>
          <a:endParaRPr lang="ru-RU"/>
        </a:p>
      </dgm:t>
    </dgm:pt>
    <dgm:pt modelId="{A54AD5AF-6313-47D6-BC35-9C2C08E59F2F}">
      <dgm:prSet phldrT="[Текст]"/>
      <dgm:spPr/>
      <dgm:t>
        <a:bodyPr/>
        <a:lstStyle/>
        <a:p>
          <a:r>
            <a:rPr lang="ru-RU" dirty="0"/>
            <a:t>Новейшая история                                И иные дисциплины по всеобщей истории</a:t>
          </a:r>
        </a:p>
      </dgm:t>
    </dgm:pt>
    <dgm:pt modelId="{4A8F670F-706D-406A-95E5-FADA10AF741F}" type="parTrans" cxnId="{F507C765-BC5F-46F4-BFDE-7F0F4EE4EB3B}">
      <dgm:prSet/>
      <dgm:spPr/>
      <dgm:t>
        <a:bodyPr/>
        <a:lstStyle/>
        <a:p>
          <a:endParaRPr lang="ru-RU"/>
        </a:p>
      </dgm:t>
    </dgm:pt>
    <dgm:pt modelId="{5BB4705F-722C-4CF0-9AAE-11EF3187A81D}" type="sibTrans" cxnId="{F507C765-BC5F-46F4-BFDE-7F0F4EE4EB3B}">
      <dgm:prSet/>
      <dgm:spPr/>
      <dgm:t>
        <a:bodyPr/>
        <a:lstStyle/>
        <a:p>
          <a:endParaRPr lang="ru-RU"/>
        </a:p>
      </dgm:t>
    </dgm:pt>
    <dgm:pt modelId="{7896FC7C-EE28-4D3E-86C5-B859725D0E80}">
      <dgm:prSet phldrT="[Текст]"/>
      <dgm:spPr/>
      <dgm:t>
        <a:bodyPr/>
        <a:lstStyle/>
        <a:p>
          <a:r>
            <a:rPr lang="ru-RU" dirty="0"/>
            <a:t>Москвоведение</a:t>
          </a:r>
        </a:p>
      </dgm:t>
    </dgm:pt>
    <dgm:pt modelId="{8C3F879B-141F-4804-88F8-57E1A4632764}" type="parTrans" cxnId="{F751BAC9-3AED-4178-A49C-51B9DD24D7A1}">
      <dgm:prSet/>
      <dgm:spPr/>
      <dgm:t>
        <a:bodyPr/>
        <a:lstStyle/>
        <a:p>
          <a:endParaRPr lang="ru-RU"/>
        </a:p>
      </dgm:t>
    </dgm:pt>
    <dgm:pt modelId="{DE81A7F6-7D1D-43FE-A8CF-49B174CF0A4E}" type="sibTrans" cxnId="{F751BAC9-3AED-4178-A49C-51B9DD24D7A1}">
      <dgm:prSet/>
      <dgm:spPr/>
      <dgm:t>
        <a:bodyPr/>
        <a:lstStyle/>
        <a:p>
          <a:endParaRPr lang="ru-RU"/>
        </a:p>
      </dgm:t>
    </dgm:pt>
    <dgm:pt modelId="{036CC295-2E83-45B5-8BF8-BC4B598935DC}">
      <dgm:prSet phldrT="[Текст]"/>
      <dgm:spPr/>
      <dgm:t>
        <a:bodyPr/>
        <a:lstStyle/>
        <a:p>
          <a:r>
            <a:rPr lang="ru-RU" dirty="0"/>
            <a:t>Два иностранных языка</a:t>
          </a:r>
        </a:p>
      </dgm:t>
    </dgm:pt>
    <dgm:pt modelId="{7D663B93-9192-4715-8CE4-768B81580528}" type="sibTrans" cxnId="{98B8ED6E-70C9-479B-ACB1-1069ECFD8043}">
      <dgm:prSet/>
      <dgm:spPr/>
      <dgm:t>
        <a:bodyPr/>
        <a:lstStyle/>
        <a:p>
          <a:endParaRPr lang="ru-RU"/>
        </a:p>
      </dgm:t>
    </dgm:pt>
    <dgm:pt modelId="{0F832D44-0B9A-4DD8-95CD-664E7776E2E4}" type="parTrans" cxnId="{98B8ED6E-70C9-479B-ACB1-1069ECFD8043}">
      <dgm:prSet/>
      <dgm:spPr/>
      <dgm:t>
        <a:bodyPr/>
        <a:lstStyle/>
        <a:p>
          <a:endParaRPr lang="ru-RU"/>
        </a:p>
      </dgm:t>
    </dgm:pt>
    <dgm:pt modelId="{9ED6DCA6-22F6-4F79-B741-124E16C49D52}">
      <dgm:prSet phldrT="[Текст]"/>
      <dgm:spPr/>
      <dgm:t>
        <a:bodyPr/>
        <a:lstStyle/>
        <a:p>
          <a:r>
            <a:rPr lang="ru-RU" dirty="0"/>
            <a:t>Археология</a:t>
          </a:r>
        </a:p>
      </dgm:t>
    </dgm:pt>
    <dgm:pt modelId="{B963E847-BE20-444C-88E9-00090D389FE8}" type="parTrans" cxnId="{F702D120-809E-4C8C-9204-05EB510FF685}">
      <dgm:prSet/>
      <dgm:spPr/>
      <dgm:t>
        <a:bodyPr/>
        <a:lstStyle/>
        <a:p>
          <a:endParaRPr lang="ru-RU"/>
        </a:p>
      </dgm:t>
    </dgm:pt>
    <dgm:pt modelId="{A5DAFF30-3E0D-4ABE-BEC8-42C62B9A5086}" type="sibTrans" cxnId="{F702D120-809E-4C8C-9204-05EB510FF685}">
      <dgm:prSet/>
      <dgm:spPr/>
      <dgm:t>
        <a:bodyPr/>
        <a:lstStyle/>
        <a:p>
          <a:endParaRPr lang="ru-RU"/>
        </a:p>
      </dgm:t>
    </dgm:pt>
    <dgm:pt modelId="{4F8689D6-2965-4092-B8D7-098F2082EF9F}">
      <dgm:prSet phldrT="[Текст]"/>
      <dgm:spPr/>
      <dgm:t>
        <a:bodyPr/>
        <a:lstStyle/>
        <a:p>
          <a:r>
            <a:rPr lang="ru-RU" dirty="0"/>
            <a:t>Антропология архаических обществ</a:t>
          </a:r>
        </a:p>
      </dgm:t>
    </dgm:pt>
    <dgm:pt modelId="{77814EEF-D5DB-46DC-A7A6-EC16EF63D2A1}" type="parTrans" cxnId="{4CC0F8F3-E8E3-46EE-9470-93FEF507A96D}">
      <dgm:prSet/>
      <dgm:spPr/>
      <dgm:t>
        <a:bodyPr/>
        <a:lstStyle/>
        <a:p>
          <a:endParaRPr lang="ru-RU"/>
        </a:p>
      </dgm:t>
    </dgm:pt>
    <dgm:pt modelId="{E86EE4EC-70C5-4214-B9E8-8D1CD69F0ECD}" type="sibTrans" cxnId="{4CC0F8F3-E8E3-46EE-9470-93FEF507A96D}">
      <dgm:prSet/>
      <dgm:spPr/>
      <dgm:t>
        <a:bodyPr/>
        <a:lstStyle/>
        <a:p>
          <a:endParaRPr lang="ru-RU"/>
        </a:p>
      </dgm:t>
    </dgm:pt>
    <dgm:pt modelId="{2ADD0B2B-3453-4529-8BAD-F7CC8BA13D76}">
      <dgm:prSet phldrT="[Текст]"/>
      <dgm:spPr/>
      <dgm:t>
        <a:bodyPr/>
        <a:lstStyle/>
        <a:p>
          <a:r>
            <a:rPr lang="ru-RU" dirty="0"/>
            <a:t>Вспомогательные исторические дисциплины                                                           И иные специальные дисциплины</a:t>
          </a:r>
        </a:p>
      </dgm:t>
    </dgm:pt>
    <dgm:pt modelId="{88A64389-796F-4274-8F6B-E31AEF8D8A43}" type="parTrans" cxnId="{D3E95348-D149-4D4A-BDD4-CAB219ABE8A8}">
      <dgm:prSet/>
      <dgm:spPr/>
      <dgm:t>
        <a:bodyPr/>
        <a:lstStyle/>
        <a:p>
          <a:endParaRPr lang="ru-RU"/>
        </a:p>
      </dgm:t>
    </dgm:pt>
    <dgm:pt modelId="{37EC6D36-E914-4E7A-8E5A-88C0A3885E97}" type="sibTrans" cxnId="{D3E95348-D149-4D4A-BDD4-CAB219ABE8A8}">
      <dgm:prSet/>
      <dgm:spPr/>
      <dgm:t>
        <a:bodyPr/>
        <a:lstStyle/>
        <a:p>
          <a:endParaRPr lang="ru-RU"/>
        </a:p>
      </dgm:t>
    </dgm:pt>
    <dgm:pt modelId="{82F0EC74-7C24-4F87-98EF-6EDB8514C247}">
      <dgm:prSet phldrT="[Текст]"/>
      <dgm:spPr/>
      <dgm:t>
        <a:bodyPr/>
        <a:lstStyle/>
        <a:p>
          <a:r>
            <a:rPr lang="ru-RU" dirty="0"/>
            <a:t>Менеджмент</a:t>
          </a:r>
        </a:p>
      </dgm:t>
    </dgm:pt>
    <dgm:pt modelId="{C39C5C1C-1D00-4350-A206-194CFA48EA5D}" type="parTrans" cxnId="{EC1E641E-C485-4FFB-BDBA-D001E4A2A336}">
      <dgm:prSet/>
      <dgm:spPr/>
      <dgm:t>
        <a:bodyPr/>
        <a:lstStyle/>
        <a:p>
          <a:endParaRPr lang="ru-RU"/>
        </a:p>
      </dgm:t>
    </dgm:pt>
    <dgm:pt modelId="{CE0821E5-BB6C-4E5D-9C6E-D1849D62626F}" type="sibTrans" cxnId="{EC1E641E-C485-4FFB-BDBA-D001E4A2A336}">
      <dgm:prSet/>
      <dgm:spPr/>
      <dgm:t>
        <a:bodyPr/>
        <a:lstStyle/>
        <a:p>
          <a:endParaRPr lang="ru-RU"/>
        </a:p>
      </dgm:t>
    </dgm:pt>
    <dgm:pt modelId="{62F6E243-F4CB-48CF-9659-DAFC1397CB03}">
      <dgm:prSet phldrT="[Текст]"/>
      <dgm:spPr/>
      <dgm:t>
        <a:bodyPr/>
        <a:lstStyle/>
        <a:p>
          <a:r>
            <a:rPr lang="ru-RU" dirty="0"/>
            <a:t>Политология</a:t>
          </a:r>
        </a:p>
      </dgm:t>
    </dgm:pt>
    <dgm:pt modelId="{D7C5F734-CB27-4C73-979F-29E4299B7C6E}" type="parTrans" cxnId="{CA27A4E2-BE1F-49DC-BBCB-93CD25889B76}">
      <dgm:prSet/>
      <dgm:spPr/>
      <dgm:t>
        <a:bodyPr/>
        <a:lstStyle/>
        <a:p>
          <a:endParaRPr lang="ru-RU"/>
        </a:p>
      </dgm:t>
    </dgm:pt>
    <dgm:pt modelId="{7CB14306-84A3-4C35-B3DA-97F3BBB6EFD3}" type="sibTrans" cxnId="{CA27A4E2-BE1F-49DC-BBCB-93CD25889B76}">
      <dgm:prSet/>
      <dgm:spPr/>
      <dgm:t>
        <a:bodyPr/>
        <a:lstStyle/>
        <a:p>
          <a:endParaRPr lang="ru-RU"/>
        </a:p>
      </dgm:t>
    </dgm:pt>
    <dgm:pt modelId="{5FF87131-9832-49A0-870E-0BEDF4DCEBF8}">
      <dgm:prSet phldrT="[Текст]"/>
      <dgm:spPr/>
      <dgm:t>
        <a:bodyPr/>
        <a:lstStyle/>
        <a:p>
          <a:r>
            <a:rPr lang="ru-RU" dirty="0"/>
            <a:t>Педагогика</a:t>
          </a:r>
        </a:p>
      </dgm:t>
    </dgm:pt>
    <dgm:pt modelId="{F82385DF-A700-4272-96B8-B3D33AE81DDC}" type="parTrans" cxnId="{237C247C-9D00-4AED-BEEF-97756964E760}">
      <dgm:prSet/>
      <dgm:spPr/>
      <dgm:t>
        <a:bodyPr/>
        <a:lstStyle/>
        <a:p>
          <a:endParaRPr lang="ru-RU"/>
        </a:p>
      </dgm:t>
    </dgm:pt>
    <dgm:pt modelId="{3E4CC0CD-BF2D-446E-872E-F7C948334CED}" type="sibTrans" cxnId="{237C247C-9D00-4AED-BEEF-97756964E760}">
      <dgm:prSet/>
      <dgm:spPr/>
      <dgm:t>
        <a:bodyPr/>
        <a:lstStyle/>
        <a:p>
          <a:endParaRPr lang="ru-RU"/>
        </a:p>
      </dgm:t>
    </dgm:pt>
    <dgm:pt modelId="{E7A3228D-506E-4409-A91E-64578607C13E}">
      <dgm:prSet phldrT="[Текст]"/>
      <dgm:spPr/>
      <dgm:t>
        <a:bodyPr/>
        <a:lstStyle/>
        <a:p>
          <a:r>
            <a:rPr lang="ru-RU" dirty="0"/>
            <a:t>Психология                                             И ряд других универсальных дисциплин</a:t>
          </a:r>
        </a:p>
      </dgm:t>
    </dgm:pt>
    <dgm:pt modelId="{D393A0A3-B377-4B80-88D4-2D0FB3CCCBE8}" type="parTrans" cxnId="{E023C7F6-4CB2-43CB-B94D-B42E19676260}">
      <dgm:prSet/>
      <dgm:spPr/>
      <dgm:t>
        <a:bodyPr/>
        <a:lstStyle/>
        <a:p>
          <a:endParaRPr lang="ru-RU"/>
        </a:p>
      </dgm:t>
    </dgm:pt>
    <dgm:pt modelId="{61CE221E-8D71-4B42-8988-39CC027444F3}" type="sibTrans" cxnId="{E023C7F6-4CB2-43CB-B94D-B42E19676260}">
      <dgm:prSet/>
      <dgm:spPr/>
      <dgm:t>
        <a:bodyPr/>
        <a:lstStyle/>
        <a:p>
          <a:endParaRPr lang="ru-RU"/>
        </a:p>
      </dgm:t>
    </dgm:pt>
    <dgm:pt modelId="{13E38832-FEB2-4D08-9CDE-851EF51169BE}" type="pres">
      <dgm:prSet presAssocID="{18901BF9-8783-4DA6-B31D-54A116FF302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9329931-E981-414E-8C40-FB7753A8A6DB}" type="pres">
      <dgm:prSet presAssocID="{18901BF9-8783-4DA6-B31D-54A116FF302A}" presName="children" presStyleCnt="0"/>
      <dgm:spPr/>
    </dgm:pt>
    <dgm:pt modelId="{31979D6E-D6A6-4F8F-B345-CF2B932571DE}" type="pres">
      <dgm:prSet presAssocID="{18901BF9-8783-4DA6-B31D-54A116FF302A}" presName="child1group" presStyleCnt="0"/>
      <dgm:spPr/>
    </dgm:pt>
    <dgm:pt modelId="{C86C0C56-6F08-4A99-AB71-B22F89FBBCD6}" type="pres">
      <dgm:prSet presAssocID="{18901BF9-8783-4DA6-B31D-54A116FF302A}" presName="child1" presStyleLbl="bgAcc1" presStyleIdx="0" presStyleCnt="4"/>
      <dgm:spPr/>
    </dgm:pt>
    <dgm:pt modelId="{E7C91F97-7E04-4A70-868C-204E6333184B}" type="pres">
      <dgm:prSet presAssocID="{18901BF9-8783-4DA6-B31D-54A116FF302A}" presName="child1Text" presStyleLbl="bgAcc1" presStyleIdx="0" presStyleCnt="4">
        <dgm:presLayoutVars>
          <dgm:bulletEnabled val="1"/>
        </dgm:presLayoutVars>
      </dgm:prSet>
      <dgm:spPr/>
    </dgm:pt>
    <dgm:pt modelId="{3E770BF8-1746-425C-9007-8126ADF18516}" type="pres">
      <dgm:prSet presAssocID="{18901BF9-8783-4DA6-B31D-54A116FF302A}" presName="child2group" presStyleCnt="0"/>
      <dgm:spPr/>
    </dgm:pt>
    <dgm:pt modelId="{4600E237-B6F3-4BBD-86AF-CE2085B03555}" type="pres">
      <dgm:prSet presAssocID="{18901BF9-8783-4DA6-B31D-54A116FF302A}" presName="child2" presStyleLbl="bgAcc1" presStyleIdx="1" presStyleCnt="4"/>
      <dgm:spPr/>
    </dgm:pt>
    <dgm:pt modelId="{53FE1E0B-5F98-4783-900F-E3869478AFA5}" type="pres">
      <dgm:prSet presAssocID="{18901BF9-8783-4DA6-B31D-54A116FF302A}" presName="child2Text" presStyleLbl="bgAcc1" presStyleIdx="1" presStyleCnt="4">
        <dgm:presLayoutVars>
          <dgm:bulletEnabled val="1"/>
        </dgm:presLayoutVars>
      </dgm:prSet>
      <dgm:spPr/>
    </dgm:pt>
    <dgm:pt modelId="{848B4976-DC90-44D3-86E7-4157A7D7DFD2}" type="pres">
      <dgm:prSet presAssocID="{18901BF9-8783-4DA6-B31D-54A116FF302A}" presName="child3group" presStyleCnt="0"/>
      <dgm:spPr/>
    </dgm:pt>
    <dgm:pt modelId="{3334B144-F636-45A2-823E-17C8DF98988D}" type="pres">
      <dgm:prSet presAssocID="{18901BF9-8783-4DA6-B31D-54A116FF302A}" presName="child3" presStyleLbl="bgAcc1" presStyleIdx="2" presStyleCnt="4" custLinFactNeighborX="7402" custLinFactNeighborY="-1491"/>
      <dgm:spPr/>
    </dgm:pt>
    <dgm:pt modelId="{2FC817A4-C2D6-49B6-A211-9FF125171B9F}" type="pres">
      <dgm:prSet presAssocID="{18901BF9-8783-4DA6-B31D-54A116FF302A}" presName="child3Text" presStyleLbl="bgAcc1" presStyleIdx="2" presStyleCnt="4">
        <dgm:presLayoutVars>
          <dgm:bulletEnabled val="1"/>
        </dgm:presLayoutVars>
      </dgm:prSet>
      <dgm:spPr/>
    </dgm:pt>
    <dgm:pt modelId="{F93043E1-9D50-4627-9D7F-2AA30922BBCD}" type="pres">
      <dgm:prSet presAssocID="{18901BF9-8783-4DA6-B31D-54A116FF302A}" presName="child4group" presStyleCnt="0"/>
      <dgm:spPr/>
    </dgm:pt>
    <dgm:pt modelId="{2C425605-347C-4916-9A1C-5F56BA7922F7}" type="pres">
      <dgm:prSet presAssocID="{18901BF9-8783-4DA6-B31D-54A116FF302A}" presName="child4" presStyleLbl="bgAcc1" presStyleIdx="3" presStyleCnt="4" custLinFactNeighborX="-4184" custLinFactNeighborY="-497"/>
      <dgm:spPr/>
    </dgm:pt>
    <dgm:pt modelId="{F94D3FAE-B5F7-46E9-907A-07218DE5F949}" type="pres">
      <dgm:prSet presAssocID="{18901BF9-8783-4DA6-B31D-54A116FF302A}" presName="child4Text" presStyleLbl="bgAcc1" presStyleIdx="3" presStyleCnt="4">
        <dgm:presLayoutVars>
          <dgm:bulletEnabled val="1"/>
        </dgm:presLayoutVars>
      </dgm:prSet>
      <dgm:spPr/>
    </dgm:pt>
    <dgm:pt modelId="{8B513634-2974-4CDE-AA1C-81FB7074C19F}" type="pres">
      <dgm:prSet presAssocID="{18901BF9-8783-4DA6-B31D-54A116FF302A}" presName="childPlaceholder" presStyleCnt="0"/>
      <dgm:spPr/>
    </dgm:pt>
    <dgm:pt modelId="{51FBCBC9-9746-42B4-9143-A6A3D0B71C58}" type="pres">
      <dgm:prSet presAssocID="{18901BF9-8783-4DA6-B31D-54A116FF302A}" presName="circle" presStyleCnt="0"/>
      <dgm:spPr/>
    </dgm:pt>
    <dgm:pt modelId="{104CC1D3-685A-44F6-9E9A-D38008AA674F}" type="pres">
      <dgm:prSet presAssocID="{18901BF9-8783-4DA6-B31D-54A116FF302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E1F890E-2E06-4675-8EAE-5E70058142D9}" type="pres">
      <dgm:prSet presAssocID="{18901BF9-8783-4DA6-B31D-54A116FF302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75B1F12-7508-4E9B-94F9-577A9BC51795}" type="pres">
      <dgm:prSet presAssocID="{18901BF9-8783-4DA6-B31D-54A116FF302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A508661-E286-42EF-B63D-5BBEDE22498C}" type="pres">
      <dgm:prSet presAssocID="{18901BF9-8783-4DA6-B31D-54A116FF302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7181354-2FA9-46A7-8921-2077F89C2567}" type="pres">
      <dgm:prSet presAssocID="{18901BF9-8783-4DA6-B31D-54A116FF302A}" presName="quadrantPlaceholder" presStyleCnt="0"/>
      <dgm:spPr/>
    </dgm:pt>
    <dgm:pt modelId="{F5E224B8-EBD8-4B3D-96FF-1648E6119984}" type="pres">
      <dgm:prSet presAssocID="{18901BF9-8783-4DA6-B31D-54A116FF302A}" presName="center1" presStyleLbl="fgShp" presStyleIdx="0" presStyleCnt="2"/>
      <dgm:spPr>
        <a:solidFill>
          <a:schemeClr val="bg1"/>
        </a:solidFill>
      </dgm:spPr>
    </dgm:pt>
    <dgm:pt modelId="{7B43533F-9415-4FE0-83A0-CDF4860CCCAE}" type="pres">
      <dgm:prSet presAssocID="{18901BF9-8783-4DA6-B31D-54A116FF302A}" presName="center2" presStyleLbl="fgShp" presStyleIdx="1" presStyleCnt="2"/>
      <dgm:spPr>
        <a:solidFill>
          <a:schemeClr val="bg1"/>
        </a:solidFill>
      </dgm:spPr>
    </dgm:pt>
  </dgm:ptLst>
  <dgm:cxnLst>
    <dgm:cxn modelId="{67647B00-9F10-4791-A205-09E418E66EAE}" srcId="{AFB9CDBA-22C0-4324-AE93-11636D65E026}" destId="{6B702CBD-4F9B-4B32-923C-24D18C23CCBA}" srcOrd="2" destOrd="0" parTransId="{197EE313-E6ED-4823-8B9A-648FED45D07C}" sibTransId="{EB68586E-C249-4C7B-A636-C6CABE4CB11E}"/>
    <dgm:cxn modelId="{51356F02-4EAF-4F54-818A-0320D4DF0210}" srcId="{AFB9CDBA-22C0-4324-AE93-11636D65E026}" destId="{0FFB510D-4410-4C2B-A9FD-FDD039A29C27}" srcOrd="0" destOrd="0" parTransId="{DB3F1AF5-C0D5-43FF-B3C5-158A1F22D176}" sibTransId="{7D15DDE1-3B02-49F1-B0F9-CC2D1A8B1418}"/>
    <dgm:cxn modelId="{B5570C03-37A7-47E9-8F0D-C9288B0F4FAC}" srcId="{E609BA4A-51A7-4593-9168-1230182CBFE9}" destId="{06A8599D-0ED1-429A-BA24-75E5D1D1C9E4}" srcOrd="2" destOrd="0" parTransId="{6C986E9F-1017-435B-A33E-3E203F95A68E}" sibTransId="{56504A08-CE78-4AB7-90C0-1D1F9839930E}"/>
    <dgm:cxn modelId="{A586C607-B1F9-4AD5-816A-6BAC905806B0}" type="presOf" srcId="{036CC295-2E83-45B5-8BF8-BC4B598935DC}" destId="{3334B144-F636-45A2-823E-17C8DF98988D}" srcOrd="0" destOrd="0" presId="urn:microsoft.com/office/officeart/2005/8/layout/cycle4"/>
    <dgm:cxn modelId="{75C1B00A-A112-41D7-8FEB-42192DFDDAEF}" type="presOf" srcId="{963244AB-A819-44DB-A52E-3D942B1C4B74}" destId="{E7C91F97-7E04-4A70-868C-204E6333184B}" srcOrd="1" destOrd="0" presId="urn:microsoft.com/office/officeart/2005/8/layout/cycle4"/>
    <dgm:cxn modelId="{36B9A60B-CDBF-42A4-8BD6-B056A2C6FB24}" type="presOf" srcId="{2ADD0B2B-3453-4529-8BAD-F7CC8BA13D76}" destId="{2C425605-347C-4916-9A1C-5F56BA7922F7}" srcOrd="0" destOrd="4" presId="urn:microsoft.com/office/officeart/2005/8/layout/cycle4"/>
    <dgm:cxn modelId="{82ADBE0E-5752-4A7E-9E85-7C23B4C03AA8}" type="presOf" srcId="{7896FC7C-EE28-4D3E-86C5-B859725D0E80}" destId="{2C425605-347C-4916-9A1C-5F56BA7922F7}" srcOrd="0" destOrd="3" presId="urn:microsoft.com/office/officeart/2005/8/layout/cycle4"/>
    <dgm:cxn modelId="{EF52EA17-0BC0-4843-8CC4-B6297EF3C9EE}" srcId="{18901BF9-8783-4DA6-B31D-54A116FF302A}" destId="{AFB9CDBA-22C0-4324-AE93-11636D65E026}" srcOrd="1" destOrd="0" parTransId="{2F8152DC-9F6A-4A29-B167-A54606E01D27}" sibTransId="{B33E3A45-FAFC-45FC-ACD3-BB27D77CA384}"/>
    <dgm:cxn modelId="{2228B318-BD89-4D1C-B0C4-9E435CE65750}" type="presOf" srcId="{3AA2DD60-C1A1-41AC-96B5-5A42D7E6CE21}" destId="{53FE1E0B-5F98-4783-900F-E3869478AFA5}" srcOrd="1" destOrd="3" presId="urn:microsoft.com/office/officeart/2005/8/layout/cycle4"/>
    <dgm:cxn modelId="{ECD4BA1A-BF81-4DAC-BDD3-925D4005E50D}" type="presOf" srcId="{06A8599D-0ED1-429A-BA24-75E5D1D1C9E4}" destId="{C86C0C56-6F08-4A99-AB71-B22F89FBBCD6}" srcOrd="0" destOrd="2" presId="urn:microsoft.com/office/officeart/2005/8/layout/cycle4"/>
    <dgm:cxn modelId="{EC1E641E-C485-4FFB-BDBA-D001E4A2A336}" srcId="{F5785CC3-A225-41A9-9006-BE02CDC6E4AC}" destId="{82F0EC74-7C24-4F87-98EF-6EDB8514C247}" srcOrd="1" destOrd="0" parTransId="{C39C5C1C-1D00-4350-A206-194CFA48EA5D}" sibTransId="{CE0821E5-BB6C-4E5D-9C6E-D1849D62626F}"/>
    <dgm:cxn modelId="{F702D120-809E-4C8C-9204-05EB510FF685}" srcId="{CED8734C-0F18-463C-AFCB-418595CC0403}" destId="{9ED6DCA6-22F6-4F79-B741-124E16C49D52}" srcOrd="0" destOrd="0" parTransId="{B963E847-BE20-444C-88E9-00090D389FE8}" sibTransId="{A5DAFF30-3E0D-4ABE-BEC8-42C62B9A5086}"/>
    <dgm:cxn modelId="{64EFC221-8B6E-42DD-84FC-E0C461385799}" srcId="{E609BA4A-51A7-4593-9168-1230182CBFE9}" destId="{2F2D743F-0E5E-400F-8F83-0C3D8BAC9E79}" srcOrd="3" destOrd="0" parTransId="{D198D5FC-213B-41D7-9423-0DD37F6C5313}" sibTransId="{5BA69EE1-C91E-487E-81B2-9FEE7CA2BB68}"/>
    <dgm:cxn modelId="{0F8DD223-7D89-4EAA-972D-37280DB60B6C}" type="presOf" srcId="{4F8689D6-2965-4092-B8D7-098F2082EF9F}" destId="{F94D3FAE-B5F7-46E9-907A-07218DE5F949}" srcOrd="1" destOrd="1" presId="urn:microsoft.com/office/officeart/2005/8/layout/cycle4"/>
    <dgm:cxn modelId="{07DB3325-48EC-4CB3-9F91-1D605316BE3D}" type="presOf" srcId="{E7A3228D-506E-4409-A91E-64578607C13E}" destId="{3334B144-F636-45A2-823E-17C8DF98988D}" srcOrd="0" destOrd="4" presId="urn:microsoft.com/office/officeart/2005/8/layout/cycle4"/>
    <dgm:cxn modelId="{8F8EB627-DBF1-419C-B4AF-E83300AC64C9}" type="presOf" srcId="{2F2D743F-0E5E-400F-8F83-0C3D8BAC9E79}" destId="{C86C0C56-6F08-4A99-AB71-B22F89FBBCD6}" srcOrd="0" destOrd="3" presId="urn:microsoft.com/office/officeart/2005/8/layout/cycle4"/>
    <dgm:cxn modelId="{6D9F4E31-5EB8-4DEB-89C3-84DBED83D06E}" srcId="{18901BF9-8783-4DA6-B31D-54A116FF302A}" destId="{CED8734C-0F18-463C-AFCB-418595CC0403}" srcOrd="3" destOrd="0" parTransId="{BC6A4070-8A3C-4A34-9CB3-207ECF8CE3CE}" sibTransId="{289BB5EF-7A8D-419D-B714-FAE2BE47CA2B}"/>
    <dgm:cxn modelId="{C6ED6C37-92B6-4741-9E91-CCD274A58C2E}" type="presOf" srcId="{AFB9CDBA-22C0-4324-AE93-11636D65E026}" destId="{2E1F890E-2E06-4675-8EAE-5E70058142D9}" srcOrd="0" destOrd="0" presId="urn:microsoft.com/office/officeart/2005/8/layout/cycle4"/>
    <dgm:cxn modelId="{5935FC3E-573A-4E7A-AD14-5EFB79F1A666}" type="presOf" srcId="{6B702CBD-4F9B-4B32-923C-24D18C23CCBA}" destId="{53FE1E0B-5F98-4783-900F-E3869478AFA5}" srcOrd="1" destOrd="2" presId="urn:microsoft.com/office/officeart/2005/8/layout/cycle4"/>
    <dgm:cxn modelId="{7E982E5E-C483-4FA6-AD69-E916B623C50A}" type="presOf" srcId="{95978246-AB51-4F2A-96B1-C6119D20BDB2}" destId="{2C425605-347C-4916-9A1C-5F56BA7922F7}" srcOrd="0" destOrd="2" presId="urn:microsoft.com/office/officeart/2005/8/layout/cycle4"/>
    <dgm:cxn modelId="{C5979561-E3B9-4D14-AD02-16598E59933D}" type="presOf" srcId="{F5785CC3-A225-41A9-9006-BE02CDC6E4AC}" destId="{075B1F12-7508-4E9B-94F9-577A9BC51795}" srcOrd="0" destOrd="0" presId="urn:microsoft.com/office/officeart/2005/8/layout/cycle4"/>
    <dgm:cxn modelId="{5A942F62-265A-4CA4-8218-DE02463D1954}" srcId="{E609BA4A-51A7-4593-9168-1230182CBFE9}" destId="{B7EE4ED5-D6B7-446B-A5FF-422D530C4BCE}" srcOrd="1" destOrd="0" parTransId="{AC764A8D-9F27-4C05-914F-303CF5704C3D}" sibTransId="{3E406DBE-C139-449F-8128-9CCA7382BB88}"/>
    <dgm:cxn modelId="{A9C69B62-58A1-46C7-B6F9-C39DD012A024}" type="presOf" srcId="{82F0EC74-7C24-4F87-98EF-6EDB8514C247}" destId="{2FC817A4-C2D6-49B6-A211-9FF125171B9F}" srcOrd="1" destOrd="1" presId="urn:microsoft.com/office/officeart/2005/8/layout/cycle4"/>
    <dgm:cxn modelId="{C4C0D362-4D65-440E-8EDE-44AC654642D9}" srcId="{E609BA4A-51A7-4593-9168-1230182CBFE9}" destId="{4764BBE3-F272-43CB-ADF8-554C19FA116F}" srcOrd="4" destOrd="0" parTransId="{0DA9756B-B914-41B3-993A-42ECE84A114B}" sibTransId="{09FF7730-B4BD-4563-B415-5BEFF5ABFDDF}"/>
    <dgm:cxn modelId="{F507C765-BC5F-46F4-BFDE-7F0F4EE4EB3B}" srcId="{AFB9CDBA-22C0-4324-AE93-11636D65E026}" destId="{A54AD5AF-6313-47D6-BC35-9C2C08E59F2F}" srcOrd="4" destOrd="0" parTransId="{4A8F670F-706D-406A-95E5-FADA10AF741F}" sibTransId="{5BB4705F-722C-4CF0-9AAE-11EF3187A81D}"/>
    <dgm:cxn modelId="{D3E95348-D149-4D4A-BDD4-CAB219ABE8A8}" srcId="{CED8734C-0F18-463C-AFCB-418595CC0403}" destId="{2ADD0B2B-3453-4529-8BAD-F7CC8BA13D76}" srcOrd="4" destOrd="0" parTransId="{88A64389-796F-4274-8F6B-E31AEF8D8A43}" sibTransId="{37EC6D36-E914-4E7A-8E5A-88C0A3885E97}"/>
    <dgm:cxn modelId="{10DC646A-DA31-48F0-B1D5-046D46D99845}" type="presOf" srcId="{4F8689D6-2965-4092-B8D7-098F2082EF9F}" destId="{2C425605-347C-4916-9A1C-5F56BA7922F7}" srcOrd="0" destOrd="1" presId="urn:microsoft.com/office/officeart/2005/8/layout/cycle4"/>
    <dgm:cxn modelId="{C3F7B56C-FEF1-45DC-94DF-CE4FFD029F1B}" type="presOf" srcId="{4764BBE3-F272-43CB-ADF8-554C19FA116F}" destId="{C86C0C56-6F08-4A99-AB71-B22F89FBBCD6}" srcOrd="0" destOrd="4" presId="urn:microsoft.com/office/officeart/2005/8/layout/cycle4"/>
    <dgm:cxn modelId="{98B8ED6E-70C9-479B-ACB1-1069ECFD8043}" srcId="{F5785CC3-A225-41A9-9006-BE02CDC6E4AC}" destId="{036CC295-2E83-45B5-8BF8-BC4B598935DC}" srcOrd="0" destOrd="0" parTransId="{0F832D44-0B9A-4DD8-95CD-664E7776E2E4}" sibTransId="{7D663B93-9192-4715-8CE4-768B81580528}"/>
    <dgm:cxn modelId="{0A190450-BB4E-47EC-9E09-542A5731E70A}" type="presOf" srcId="{B7EE4ED5-D6B7-446B-A5FF-422D530C4BCE}" destId="{C86C0C56-6F08-4A99-AB71-B22F89FBBCD6}" srcOrd="0" destOrd="1" presId="urn:microsoft.com/office/officeart/2005/8/layout/cycle4"/>
    <dgm:cxn modelId="{96261654-9D0C-4A36-A1AE-05CB1CE41981}" type="presOf" srcId="{9ED6DCA6-22F6-4F79-B741-124E16C49D52}" destId="{2C425605-347C-4916-9A1C-5F56BA7922F7}" srcOrd="0" destOrd="0" presId="urn:microsoft.com/office/officeart/2005/8/layout/cycle4"/>
    <dgm:cxn modelId="{9C813556-BC7B-4D4A-886A-365C03939B6F}" type="presOf" srcId="{6B702CBD-4F9B-4B32-923C-24D18C23CCBA}" destId="{4600E237-B6F3-4BBD-86AF-CE2085B03555}" srcOrd="0" destOrd="2" presId="urn:microsoft.com/office/officeart/2005/8/layout/cycle4"/>
    <dgm:cxn modelId="{840C117C-12C0-45EF-A97F-76536ED11D3D}" type="presOf" srcId="{A54AD5AF-6313-47D6-BC35-9C2C08E59F2F}" destId="{4600E237-B6F3-4BBD-86AF-CE2085B03555}" srcOrd="0" destOrd="4" presId="urn:microsoft.com/office/officeart/2005/8/layout/cycle4"/>
    <dgm:cxn modelId="{237C247C-9D00-4AED-BEEF-97756964E760}" srcId="{F5785CC3-A225-41A9-9006-BE02CDC6E4AC}" destId="{5FF87131-9832-49A0-870E-0BEDF4DCEBF8}" srcOrd="3" destOrd="0" parTransId="{F82385DF-A700-4272-96B8-B3D33AE81DDC}" sibTransId="{3E4CC0CD-BF2D-446E-872E-F7C948334CED}"/>
    <dgm:cxn modelId="{1515497C-8D0A-4A35-9C68-9B980D73C5C1}" type="presOf" srcId="{E609BA4A-51A7-4593-9168-1230182CBFE9}" destId="{104CC1D3-685A-44F6-9E9A-D38008AA674F}" srcOrd="0" destOrd="0" presId="urn:microsoft.com/office/officeart/2005/8/layout/cycle4"/>
    <dgm:cxn modelId="{1F43A27C-4E1B-4229-B1B5-69020607667D}" type="presOf" srcId="{06A8599D-0ED1-429A-BA24-75E5D1D1C9E4}" destId="{E7C91F97-7E04-4A70-868C-204E6333184B}" srcOrd="1" destOrd="2" presId="urn:microsoft.com/office/officeart/2005/8/layout/cycle4"/>
    <dgm:cxn modelId="{E467BC7C-7B1C-4069-AD72-F827C91CC123}" type="presOf" srcId="{0FFB510D-4410-4C2B-A9FD-FDD039A29C27}" destId="{4600E237-B6F3-4BBD-86AF-CE2085B03555}" srcOrd="0" destOrd="0" presId="urn:microsoft.com/office/officeart/2005/8/layout/cycle4"/>
    <dgm:cxn modelId="{B1915887-217C-4BE1-A883-901917331BA8}" type="presOf" srcId="{CED8734C-0F18-463C-AFCB-418595CC0403}" destId="{6A508661-E286-42EF-B63D-5BBEDE22498C}" srcOrd="0" destOrd="0" presId="urn:microsoft.com/office/officeart/2005/8/layout/cycle4"/>
    <dgm:cxn modelId="{8683C28C-147F-4373-84E9-4053BC7B7E5B}" srcId="{E609BA4A-51A7-4593-9168-1230182CBFE9}" destId="{963244AB-A819-44DB-A52E-3D942B1C4B74}" srcOrd="0" destOrd="0" parTransId="{BD186D48-4923-41FD-B0A1-445833BF211C}" sibTransId="{0832736B-FDCD-432D-A5A5-411FB02B2AF4}"/>
    <dgm:cxn modelId="{156CD190-DB92-4EC9-906C-C835B0D6A5F6}" type="presOf" srcId="{2ADD0B2B-3453-4529-8BAD-F7CC8BA13D76}" destId="{F94D3FAE-B5F7-46E9-907A-07218DE5F949}" srcOrd="1" destOrd="4" presId="urn:microsoft.com/office/officeart/2005/8/layout/cycle4"/>
    <dgm:cxn modelId="{70E4E492-16C3-44C3-AAA6-803DDE1537EE}" type="presOf" srcId="{E7A3228D-506E-4409-A91E-64578607C13E}" destId="{2FC817A4-C2D6-49B6-A211-9FF125171B9F}" srcOrd="1" destOrd="4" presId="urn:microsoft.com/office/officeart/2005/8/layout/cycle4"/>
    <dgm:cxn modelId="{C05F4A98-6974-4439-9E43-5DCCD3A29CFB}" type="presOf" srcId="{9ED6DCA6-22F6-4F79-B741-124E16C49D52}" destId="{F94D3FAE-B5F7-46E9-907A-07218DE5F949}" srcOrd="1" destOrd="0" presId="urn:microsoft.com/office/officeart/2005/8/layout/cycle4"/>
    <dgm:cxn modelId="{5D17A899-E22D-4AF5-ACB1-98840C87C6EA}" type="presOf" srcId="{5FF87131-9832-49A0-870E-0BEDF4DCEBF8}" destId="{2FC817A4-C2D6-49B6-A211-9FF125171B9F}" srcOrd="1" destOrd="3" presId="urn:microsoft.com/office/officeart/2005/8/layout/cycle4"/>
    <dgm:cxn modelId="{C81F029C-598F-4CC5-8311-D656274AFFD7}" type="presOf" srcId="{B7EE4ED5-D6B7-446B-A5FF-422D530C4BCE}" destId="{E7C91F97-7E04-4A70-868C-204E6333184B}" srcOrd="1" destOrd="1" presId="urn:microsoft.com/office/officeart/2005/8/layout/cycle4"/>
    <dgm:cxn modelId="{28BF00A1-CD93-4417-BB5E-5829510FFCCA}" type="presOf" srcId="{62F6E243-F4CB-48CF-9659-DAFC1397CB03}" destId="{2FC817A4-C2D6-49B6-A211-9FF125171B9F}" srcOrd="1" destOrd="2" presId="urn:microsoft.com/office/officeart/2005/8/layout/cycle4"/>
    <dgm:cxn modelId="{79E46FA6-9F8D-4A8D-AB60-A816006C6167}" type="presOf" srcId="{82F0EC74-7C24-4F87-98EF-6EDB8514C247}" destId="{3334B144-F636-45A2-823E-17C8DF98988D}" srcOrd="0" destOrd="1" presId="urn:microsoft.com/office/officeart/2005/8/layout/cycle4"/>
    <dgm:cxn modelId="{63BF84A9-0F2B-45C4-950F-CFFE368E98F5}" type="presOf" srcId="{4764BBE3-F272-43CB-ADF8-554C19FA116F}" destId="{E7C91F97-7E04-4A70-868C-204E6333184B}" srcOrd="1" destOrd="4" presId="urn:microsoft.com/office/officeart/2005/8/layout/cycle4"/>
    <dgm:cxn modelId="{0E8EC2AA-A2B2-42BE-8E9D-69924E3090B3}" type="presOf" srcId="{5FF87131-9832-49A0-870E-0BEDF4DCEBF8}" destId="{3334B144-F636-45A2-823E-17C8DF98988D}" srcOrd="0" destOrd="3" presId="urn:microsoft.com/office/officeart/2005/8/layout/cycle4"/>
    <dgm:cxn modelId="{7F5271AD-FD62-49B8-BD23-F2EB9C4A0BC6}" type="presOf" srcId="{95978246-AB51-4F2A-96B1-C6119D20BDB2}" destId="{F94D3FAE-B5F7-46E9-907A-07218DE5F949}" srcOrd="1" destOrd="2" presId="urn:microsoft.com/office/officeart/2005/8/layout/cycle4"/>
    <dgm:cxn modelId="{9FDB2EB0-0CFC-45C4-B3F9-3D6586089FD6}" type="presOf" srcId="{7896FC7C-EE28-4D3E-86C5-B859725D0E80}" destId="{F94D3FAE-B5F7-46E9-907A-07218DE5F949}" srcOrd="1" destOrd="3" presId="urn:microsoft.com/office/officeart/2005/8/layout/cycle4"/>
    <dgm:cxn modelId="{D32195BC-0EF3-4B95-8425-8C0BD112D913}" type="presOf" srcId="{036CC295-2E83-45B5-8BF8-BC4B598935DC}" destId="{2FC817A4-C2D6-49B6-A211-9FF125171B9F}" srcOrd="1" destOrd="0" presId="urn:microsoft.com/office/officeart/2005/8/layout/cycle4"/>
    <dgm:cxn modelId="{A1CF84C4-BE27-43AA-A679-8268AF7B0642}" srcId="{AFB9CDBA-22C0-4324-AE93-11636D65E026}" destId="{FCBE518E-D41D-413E-9D12-D95766ED77BD}" srcOrd="1" destOrd="0" parTransId="{5A08C4AD-B177-4816-9E2F-BF2CB8104549}" sibTransId="{464F2DFE-420F-40D2-A8D0-7C340E758C0A}"/>
    <dgm:cxn modelId="{F751BAC9-3AED-4178-A49C-51B9DD24D7A1}" srcId="{CED8734C-0F18-463C-AFCB-418595CC0403}" destId="{7896FC7C-EE28-4D3E-86C5-B859725D0E80}" srcOrd="3" destOrd="0" parTransId="{8C3F879B-141F-4804-88F8-57E1A4632764}" sibTransId="{DE81A7F6-7D1D-43FE-A8CF-49B174CF0A4E}"/>
    <dgm:cxn modelId="{91008CCB-FC06-4F89-BD29-60030F5FE1E0}" type="presOf" srcId="{FCBE518E-D41D-413E-9D12-D95766ED77BD}" destId="{4600E237-B6F3-4BBD-86AF-CE2085B03555}" srcOrd="0" destOrd="1" presId="urn:microsoft.com/office/officeart/2005/8/layout/cycle4"/>
    <dgm:cxn modelId="{1C9627CF-FE21-4620-BFBB-888259B219C5}" type="presOf" srcId="{FCBE518E-D41D-413E-9D12-D95766ED77BD}" destId="{53FE1E0B-5F98-4783-900F-E3869478AFA5}" srcOrd="1" destOrd="1" presId="urn:microsoft.com/office/officeart/2005/8/layout/cycle4"/>
    <dgm:cxn modelId="{9599A5D5-953A-42CD-8C85-4CE09A479EAD}" type="presOf" srcId="{A54AD5AF-6313-47D6-BC35-9C2C08E59F2F}" destId="{53FE1E0B-5F98-4783-900F-E3869478AFA5}" srcOrd="1" destOrd="4" presId="urn:microsoft.com/office/officeart/2005/8/layout/cycle4"/>
    <dgm:cxn modelId="{2365EDD9-E398-43A0-84D0-0216EF2F354D}" srcId="{18901BF9-8783-4DA6-B31D-54A116FF302A}" destId="{F5785CC3-A225-41A9-9006-BE02CDC6E4AC}" srcOrd="2" destOrd="0" parTransId="{FA6FD226-67B2-4661-AD59-6F916C5ED988}" sibTransId="{6DF455DB-0C43-47F8-ACCD-CDF43C6EA833}"/>
    <dgm:cxn modelId="{01E634DB-61F3-4CA0-A374-73C73A96C2E3}" type="presOf" srcId="{0FFB510D-4410-4C2B-A9FD-FDD039A29C27}" destId="{53FE1E0B-5F98-4783-900F-E3869478AFA5}" srcOrd="1" destOrd="0" presId="urn:microsoft.com/office/officeart/2005/8/layout/cycle4"/>
    <dgm:cxn modelId="{C52021DF-86B2-47CD-B23E-9D22AA5F33EE}" type="presOf" srcId="{2F2D743F-0E5E-400F-8F83-0C3D8BAC9E79}" destId="{E7C91F97-7E04-4A70-868C-204E6333184B}" srcOrd="1" destOrd="3" presId="urn:microsoft.com/office/officeart/2005/8/layout/cycle4"/>
    <dgm:cxn modelId="{D7C167E1-CA8D-4852-814C-D63CC0AF3C53}" type="presOf" srcId="{3AA2DD60-C1A1-41AC-96B5-5A42D7E6CE21}" destId="{4600E237-B6F3-4BBD-86AF-CE2085B03555}" srcOrd="0" destOrd="3" presId="urn:microsoft.com/office/officeart/2005/8/layout/cycle4"/>
    <dgm:cxn modelId="{CA27A4E2-BE1F-49DC-BBCB-93CD25889B76}" srcId="{F5785CC3-A225-41A9-9006-BE02CDC6E4AC}" destId="{62F6E243-F4CB-48CF-9659-DAFC1397CB03}" srcOrd="2" destOrd="0" parTransId="{D7C5F734-CB27-4C73-979F-29E4299B7C6E}" sibTransId="{7CB14306-84A3-4C35-B3DA-97F3BBB6EFD3}"/>
    <dgm:cxn modelId="{C87166E4-991E-4A88-BDC8-A76618A77599}" type="presOf" srcId="{963244AB-A819-44DB-A52E-3D942B1C4B74}" destId="{C86C0C56-6F08-4A99-AB71-B22F89FBBCD6}" srcOrd="0" destOrd="0" presId="urn:microsoft.com/office/officeart/2005/8/layout/cycle4"/>
    <dgm:cxn modelId="{CFFB08E6-88AD-4A11-A344-D99F28E4D56B}" srcId="{18901BF9-8783-4DA6-B31D-54A116FF302A}" destId="{E609BA4A-51A7-4593-9168-1230182CBFE9}" srcOrd="0" destOrd="0" parTransId="{5C9276E4-66CF-40A0-AFAA-F0A3323A5410}" sibTransId="{8A0AA2EA-B63E-4B10-A7FD-1CC907CB8847}"/>
    <dgm:cxn modelId="{F84D7AE6-F80B-4E80-8320-342870BDEE40}" type="presOf" srcId="{18901BF9-8783-4DA6-B31D-54A116FF302A}" destId="{13E38832-FEB2-4D08-9CDE-851EF51169BE}" srcOrd="0" destOrd="0" presId="urn:microsoft.com/office/officeart/2005/8/layout/cycle4"/>
    <dgm:cxn modelId="{9E7F38EA-799D-4E11-A8FD-597EA87CF63F}" type="presOf" srcId="{62F6E243-F4CB-48CF-9659-DAFC1397CB03}" destId="{3334B144-F636-45A2-823E-17C8DF98988D}" srcOrd="0" destOrd="2" presId="urn:microsoft.com/office/officeart/2005/8/layout/cycle4"/>
    <dgm:cxn modelId="{C5CA27EF-F23A-445F-9003-723008C5A6FE}" srcId="{AFB9CDBA-22C0-4324-AE93-11636D65E026}" destId="{3AA2DD60-C1A1-41AC-96B5-5A42D7E6CE21}" srcOrd="3" destOrd="0" parTransId="{A991BA74-1E83-49BB-A5A0-5E14CDF72634}" sibTransId="{E3BAF846-AB74-43E3-A0FB-879BCE66BE46}"/>
    <dgm:cxn modelId="{4CC0F8F3-E8E3-46EE-9470-93FEF507A96D}" srcId="{CED8734C-0F18-463C-AFCB-418595CC0403}" destId="{4F8689D6-2965-4092-B8D7-098F2082EF9F}" srcOrd="1" destOrd="0" parTransId="{77814EEF-D5DB-46DC-A7A6-EC16EF63D2A1}" sibTransId="{E86EE4EC-70C5-4214-B9E8-8D1CD69F0ECD}"/>
    <dgm:cxn modelId="{E023C7F6-4CB2-43CB-B94D-B42E19676260}" srcId="{F5785CC3-A225-41A9-9006-BE02CDC6E4AC}" destId="{E7A3228D-506E-4409-A91E-64578607C13E}" srcOrd="4" destOrd="0" parTransId="{D393A0A3-B377-4B80-88D4-2D0FB3CCCBE8}" sibTransId="{61CE221E-8D71-4B42-8988-39CC027444F3}"/>
    <dgm:cxn modelId="{29EEEFFA-3829-433A-8411-2B4A6402B6BD}" srcId="{CED8734C-0F18-463C-AFCB-418595CC0403}" destId="{95978246-AB51-4F2A-96B1-C6119D20BDB2}" srcOrd="2" destOrd="0" parTransId="{3B075F0A-4FB6-4222-BF28-184B8E8AD1A8}" sibTransId="{C544F947-7769-4F92-A426-E6B5A04535E3}"/>
    <dgm:cxn modelId="{6E9B8B04-6DCF-4C87-9590-FBB3F189CF03}" type="presParOf" srcId="{13E38832-FEB2-4D08-9CDE-851EF51169BE}" destId="{B9329931-E981-414E-8C40-FB7753A8A6DB}" srcOrd="0" destOrd="0" presId="urn:microsoft.com/office/officeart/2005/8/layout/cycle4"/>
    <dgm:cxn modelId="{5DF03AA8-BE0E-4337-BF76-20D25A60E33D}" type="presParOf" srcId="{B9329931-E981-414E-8C40-FB7753A8A6DB}" destId="{31979D6E-D6A6-4F8F-B345-CF2B932571DE}" srcOrd="0" destOrd="0" presId="urn:microsoft.com/office/officeart/2005/8/layout/cycle4"/>
    <dgm:cxn modelId="{6D4B4487-7E2E-49F4-9901-14C215F9429A}" type="presParOf" srcId="{31979D6E-D6A6-4F8F-B345-CF2B932571DE}" destId="{C86C0C56-6F08-4A99-AB71-B22F89FBBCD6}" srcOrd="0" destOrd="0" presId="urn:microsoft.com/office/officeart/2005/8/layout/cycle4"/>
    <dgm:cxn modelId="{110705BD-12B4-4844-81DD-A7FB0FD6BFCE}" type="presParOf" srcId="{31979D6E-D6A6-4F8F-B345-CF2B932571DE}" destId="{E7C91F97-7E04-4A70-868C-204E6333184B}" srcOrd="1" destOrd="0" presId="urn:microsoft.com/office/officeart/2005/8/layout/cycle4"/>
    <dgm:cxn modelId="{FD99DB68-C581-46C8-B711-487A99271A7B}" type="presParOf" srcId="{B9329931-E981-414E-8C40-FB7753A8A6DB}" destId="{3E770BF8-1746-425C-9007-8126ADF18516}" srcOrd="1" destOrd="0" presId="urn:microsoft.com/office/officeart/2005/8/layout/cycle4"/>
    <dgm:cxn modelId="{DB2ED6BF-6D11-4A55-8146-C33FB62D6A9F}" type="presParOf" srcId="{3E770BF8-1746-425C-9007-8126ADF18516}" destId="{4600E237-B6F3-4BBD-86AF-CE2085B03555}" srcOrd="0" destOrd="0" presId="urn:microsoft.com/office/officeart/2005/8/layout/cycle4"/>
    <dgm:cxn modelId="{B5069083-F5BE-40BA-B1E1-2FAD173F1902}" type="presParOf" srcId="{3E770BF8-1746-425C-9007-8126ADF18516}" destId="{53FE1E0B-5F98-4783-900F-E3869478AFA5}" srcOrd="1" destOrd="0" presId="urn:microsoft.com/office/officeart/2005/8/layout/cycle4"/>
    <dgm:cxn modelId="{EF9BECFF-EB1B-4BD3-B800-A129BA1752F7}" type="presParOf" srcId="{B9329931-E981-414E-8C40-FB7753A8A6DB}" destId="{848B4976-DC90-44D3-86E7-4157A7D7DFD2}" srcOrd="2" destOrd="0" presId="urn:microsoft.com/office/officeart/2005/8/layout/cycle4"/>
    <dgm:cxn modelId="{5A8CB1BF-0CBC-45B8-A041-F748E5181489}" type="presParOf" srcId="{848B4976-DC90-44D3-86E7-4157A7D7DFD2}" destId="{3334B144-F636-45A2-823E-17C8DF98988D}" srcOrd="0" destOrd="0" presId="urn:microsoft.com/office/officeart/2005/8/layout/cycle4"/>
    <dgm:cxn modelId="{26CD23C1-947D-4BA3-A236-F5C75F59073B}" type="presParOf" srcId="{848B4976-DC90-44D3-86E7-4157A7D7DFD2}" destId="{2FC817A4-C2D6-49B6-A211-9FF125171B9F}" srcOrd="1" destOrd="0" presId="urn:microsoft.com/office/officeart/2005/8/layout/cycle4"/>
    <dgm:cxn modelId="{4270D9FA-B2DF-46AC-BD4B-74C8DA851754}" type="presParOf" srcId="{B9329931-E981-414E-8C40-FB7753A8A6DB}" destId="{F93043E1-9D50-4627-9D7F-2AA30922BBCD}" srcOrd="3" destOrd="0" presId="urn:microsoft.com/office/officeart/2005/8/layout/cycle4"/>
    <dgm:cxn modelId="{63385B52-781A-4B6B-9691-BA58E57BBE13}" type="presParOf" srcId="{F93043E1-9D50-4627-9D7F-2AA30922BBCD}" destId="{2C425605-347C-4916-9A1C-5F56BA7922F7}" srcOrd="0" destOrd="0" presId="urn:microsoft.com/office/officeart/2005/8/layout/cycle4"/>
    <dgm:cxn modelId="{0275D180-5F37-4423-B08E-D5D7500DAD02}" type="presParOf" srcId="{F93043E1-9D50-4627-9D7F-2AA30922BBCD}" destId="{F94D3FAE-B5F7-46E9-907A-07218DE5F949}" srcOrd="1" destOrd="0" presId="urn:microsoft.com/office/officeart/2005/8/layout/cycle4"/>
    <dgm:cxn modelId="{A6E3E53F-BE99-4CA4-AB75-004CF158CD05}" type="presParOf" srcId="{B9329931-E981-414E-8C40-FB7753A8A6DB}" destId="{8B513634-2974-4CDE-AA1C-81FB7074C19F}" srcOrd="4" destOrd="0" presId="urn:microsoft.com/office/officeart/2005/8/layout/cycle4"/>
    <dgm:cxn modelId="{A3CFBEC8-99DC-4B01-AB10-D1A79649336D}" type="presParOf" srcId="{13E38832-FEB2-4D08-9CDE-851EF51169BE}" destId="{51FBCBC9-9746-42B4-9143-A6A3D0B71C58}" srcOrd="1" destOrd="0" presId="urn:microsoft.com/office/officeart/2005/8/layout/cycle4"/>
    <dgm:cxn modelId="{B72DB44B-0564-4C3B-97CE-5238AE04CE1C}" type="presParOf" srcId="{51FBCBC9-9746-42B4-9143-A6A3D0B71C58}" destId="{104CC1D3-685A-44F6-9E9A-D38008AA674F}" srcOrd="0" destOrd="0" presId="urn:microsoft.com/office/officeart/2005/8/layout/cycle4"/>
    <dgm:cxn modelId="{720928F0-EA55-4F13-827F-14EBB44C9BC3}" type="presParOf" srcId="{51FBCBC9-9746-42B4-9143-A6A3D0B71C58}" destId="{2E1F890E-2E06-4675-8EAE-5E70058142D9}" srcOrd="1" destOrd="0" presId="urn:microsoft.com/office/officeart/2005/8/layout/cycle4"/>
    <dgm:cxn modelId="{D3069E1A-F9A7-43B4-A26E-28DF421DF7D3}" type="presParOf" srcId="{51FBCBC9-9746-42B4-9143-A6A3D0B71C58}" destId="{075B1F12-7508-4E9B-94F9-577A9BC51795}" srcOrd="2" destOrd="0" presId="urn:microsoft.com/office/officeart/2005/8/layout/cycle4"/>
    <dgm:cxn modelId="{9CC57B4D-2799-4637-AC14-20E65AD93416}" type="presParOf" srcId="{51FBCBC9-9746-42B4-9143-A6A3D0B71C58}" destId="{6A508661-E286-42EF-B63D-5BBEDE22498C}" srcOrd="3" destOrd="0" presId="urn:microsoft.com/office/officeart/2005/8/layout/cycle4"/>
    <dgm:cxn modelId="{745DD680-0432-4C68-9088-914DB974DE73}" type="presParOf" srcId="{51FBCBC9-9746-42B4-9143-A6A3D0B71C58}" destId="{C7181354-2FA9-46A7-8921-2077F89C2567}" srcOrd="4" destOrd="0" presId="urn:microsoft.com/office/officeart/2005/8/layout/cycle4"/>
    <dgm:cxn modelId="{1E7721EA-769C-4AD6-AF4B-534AE7B0427B}" type="presParOf" srcId="{13E38832-FEB2-4D08-9CDE-851EF51169BE}" destId="{F5E224B8-EBD8-4B3D-96FF-1648E6119984}" srcOrd="2" destOrd="0" presId="urn:microsoft.com/office/officeart/2005/8/layout/cycle4"/>
    <dgm:cxn modelId="{267DC2C7-3338-4714-A645-E41D4C65542C}" type="presParOf" srcId="{13E38832-FEB2-4D08-9CDE-851EF51169BE}" destId="{7B43533F-9415-4FE0-83A0-CDF4860CCCA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7C4E15-906A-46DA-A317-F79E1D8BDF0C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DA81E4-9001-4287-BEE3-43BE7D836A62}">
      <dgm:prSet phldrT="[Текст]" custT="1"/>
      <dgm:spPr/>
      <dgm:t>
        <a:bodyPr/>
        <a:lstStyle/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итоговая аттестация </a:t>
          </a:r>
        </a:p>
      </dgm:t>
    </dgm:pt>
    <dgm:pt modelId="{05B75043-B231-47EE-9B33-46AC174A48CC}" type="parTrans" cxnId="{AB1974DE-EBBC-43D9-97D3-6485E2E0F2E9}">
      <dgm:prSet/>
      <dgm:spPr/>
      <dgm:t>
        <a:bodyPr/>
        <a:lstStyle/>
        <a:p>
          <a:endParaRPr lang="ru-RU"/>
        </a:p>
      </dgm:t>
    </dgm:pt>
    <dgm:pt modelId="{5541A19C-DCBE-43DA-B93E-B2F3544ECFEB}" type="sibTrans" cxnId="{AB1974DE-EBBC-43D9-97D3-6485E2E0F2E9}">
      <dgm:prSet/>
      <dgm:spPr/>
      <dgm:t>
        <a:bodyPr/>
        <a:lstStyle/>
        <a:p>
          <a:endParaRPr lang="ru-RU"/>
        </a:p>
      </dgm:t>
    </dgm:pt>
    <dgm:pt modelId="{56C5C19D-1B98-44E9-9560-6392DD68CEE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Сдача государственного экзамена</a:t>
          </a:r>
        </a:p>
      </dgm:t>
    </dgm:pt>
    <dgm:pt modelId="{4470846E-31C7-4CB5-8A77-40A372C1A406}" type="parTrans" cxnId="{5129818D-DE37-4F15-B2D0-442EC2181EDD}">
      <dgm:prSet/>
      <dgm:spPr/>
      <dgm:t>
        <a:bodyPr/>
        <a:lstStyle/>
        <a:p>
          <a:endParaRPr lang="ru-RU"/>
        </a:p>
      </dgm:t>
    </dgm:pt>
    <dgm:pt modelId="{8E053E09-0775-4FC8-B0EF-9997403B3F30}" type="sibTrans" cxnId="{5129818D-DE37-4F15-B2D0-442EC2181EDD}">
      <dgm:prSet/>
      <dgm:spPr/>
      <dgm:t>
        <a:bodyPr/>
        <a:lstStyle/>
        <a:p>
          <a:endParaRPr lang="ru-RU"/>
        </a:p>
      </dgm:t>
    </dgm:pt>
    <dgm:pt modelId="{4363B2DA-87CB-40B0-861E-0F5D592BB0A9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Защита выпускной квалификационной работы</a:t>
          </a:r>
        </a:p>
      </dgm:t>
    </dgm:pt>
    <dgm:pt modelId="{FC0D6A22-4D72-4536-85EF-AA68840764D6}" type="parTrans" cxnId="{C83A458C-4793-4B24-81B9-925B139A0A50}">
      <dgm:prSet/>
      <dgm:spPr/>
      <dgm:t>
        <a:bodyPr/>
        <a:lstStyle/>
        <a:p>
          <a:endParaRPr lang="ru-RU"/>
        </a:p>
      </dgm:t>
    </dgm:pt>
    <dgm:pt modelId="{BC10659E-FDEC-4156-99A1-DEC957FDC588}" type="sibTrans" cxnId="{C83A458C-4793-4B24-81B9-925B139A0A50}">
      <dgm:prSet/>
      <dgm:spPr/>
      <dgm:t>
        <a:bodyPr/>
        <a:lstStyle/>
        <a:p>
          <a:endParaRPr lang="ru-RU"/>
        </a:p>
      </dgm:t>
    </dgm:pt>
    <dgm:pt modelId="{3C4B472B-1823-47B7-B367-07168B108BFC}" type="pres">
      <dgm:prSet presAssocID="{CA7C4E15-906A-46DA-A317-F79E1D8BDF0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8FC164-C52E-458C-A165-23121E40CB00}" type="pres">
      <dgm:prSet presAssocID="{4DDA81E4-9001-4287-BEE3-43BE7D836A62}" presName="centerShape" presStyleLbl="node0" presStyleIdx="0" presStyleCnt="1"/>
      <dgm:spPr/>
    </dgm:pt>
    <dgm:pt modelId="{3F4BFE9D-DB96-4D4E-AAB0-B9C62D87737C}" type="pres">
      <dgm:prSet presAssocID="{4470846E-31C7-4CB5-8A77-40A372C1A406}" presName="parTrans" presStyleLbl="bgSibTrans2D1" presStyleIdx="0" presStyleCnt="2"/>
      <dgm:spPr/>
    </dgm:pt>
    <dgm:pt modelId="{0BCEC66D-10AF-4728-AB08-417A2B72A938}" type="pres">
      <dgm:prSet presAssocID="{56C5C19D-1B98-44E9-9560-6392DD68CEE1}" presName="node" presStyleLbl="node1" presStyleIdx="0" presStyleCnt="2">
        <dgm:presLayoutVars>
          <dgm:bulletEnabled val="1"/>
        </dgm:presLayoutVars>
      </dgm:prSet>
      <dgm:spPr/>
    </dgm:pt>
    <dgm:pt modelId="{C2442BBC-EB76-47C1-AA3E-62227CFEFD46}" type="pres">
      <dgm:prSet presAssocID="{FC0D6A22-4D72-4536-85EF-AA68840764D6}" presName="parTrans" presStyleLbl="bgSibTrans2D1" presStyleIdx="1" presStyleCnt="2"/>
      <dgm:spPr/>
    </dgm:pt>
    <dgm:pt modelId="{32AEEC1B-8D73-4A79-AEC6-5794FFE7E138}" type="pres">
      <dgm:prSet presAssocID="{4363B2DA-87CB-40B0-861E-0F5D592BB0A9}" presName="node" presStyleLbl="node1" presStyleIdx="1" presStyleCnt="2">
        <dgm:presLayoutVars>
          <dgm:bulletEnabled val="1"/>
        </dgm:presLayoutVars>
      </dgm:prSet>
      <dgm:spPr/>
    </dgm:pt>
  </dgm:ptLst>
  <dgm:cxnLst>
    <dgm:cxn modelId="{8C1F880F-6007-466B-973D-2BAFBCC3C9A9}" type="presOf" srcId="{CA7C4E15-906A-46DA-A317-F79E1D8BDF0C}" destId="{3C4B472B-1823-47B7-B367-07168B108BFC}" srcOrd="0" destOrd="0" presId="urn:microsoft.com/office/officeart/2005/8/layout/radial4"/>
    <dgm:cxn modelId="{8BD86426-3BEE-4EC9-8F58-4F6C2C26EE33}" type="presOf" srcId="{56C5C19D-1B98-44E9-9560-6392DD68CEE1}" destId="{0BCEC66D-10AF-4728-AB08-417A2B72A938}" srcOrd="0" destOrd="0" presId="urn:microsoft.com/office/officeart/2005/8/layout/radial4"/>
    <dgm:cxn modelId="{9C20EF56-ABBD-48C8-B329-6CB2160017D2}" type="presOf" srcId="{4363B2DA-87CB-40B0-861E-0F5D592BB0A9}" destId="{32AEEC1B-8D73-4A79-AEC6-5794FFE7E138}" srcOrd="0" destOrd="0" presId="urn:microsoft.com/office/officeart/2005/8/layout/radial4"/>
    <dgm:cxn modelId="{C83A458C-4793-4B24-81B9-925B139A0A50}" srcId="{4DDA81E4-9001-4287-BEE3-43BE7D836A62}" destId="{4363B2DA-87CB-40B0-861E-0F5D592BB0A9}" srcOrd="1" destOrd="0" parTransId="{FC0D6A22-4D72-4536-85EF-AA68840764D6}" sibTransId="{BC10659E-FDEC-4156-99A1-DEC957FDC588}"/>
    <dgm:cxn modelId="{5129818D-DE37-4F15-B2D0-442EC2181EDD}" srcId="{4DDA81E4-9001-4287-BEE3-43BE7D836A62}" destId="{56C5C19D-1B98-44E9-9560-6392DD68CEE1}" srcOrd="0" destOrd="0" parTransId="{4470846E-31C7-4CB5-8A77-40A372C1A406}" sibTransId="{8E053E09-0775-4FC8-B0EF-9997403B3F30}"/>
    <dgm:cxn modelId="{642501DE-AA10-4636-9254-CB6D0C123FCB}" type="presOf" srcId="{4470846E-31C7-4CB5-8A77-40A372C1A406}" destId="{3F4BFE9D-DB96-4D4E-AAB0-B9C62D87737C}" srcOrd="0" destOrd="0" presId="urn:microsoft.com/office/officeart/2005/8/layout/radial4"/>
    <dgm:cxn modelId="{AB1974DE-EBBC-43D9-97D3-6485E2E0F2E9}" srcId="{CA7C4E15-906A-46DA-A317-F79E1D8BDF0C}" destId="{4DDA81E4-9001-4287-BEE3-43BE7D836A62}" srcOrd="0" destOrd="0" parTransId="{05B75043-B231-47EE-9B33-46AC174A48CC}" sibTransId="{5541A19C-DCBE-43DA-B93E-B2F3544ECFEB}"/>
    <dgm:cxn modelId="{482E59EE-B1F9-4AAD-9682-4A8411F56495}" type="presOf" srcId="{FC0D6A22-4D72-4536-85EF-AA68840764D6}" destId="{C2442BBC-EB76-47C1-AA3E-62227CFEFD46}" srcOrd="0" destOrd="0" presId="urn:microsoft.com/office/officeart/2005/8/layout/radial4"/>
    <dgm:cxn modelId="{DE0CDFF4-08C2-42EE-9772-48EDE92E3AA6}" type="presOf" srcId="{4DDA81E4-9001-4287-BEE3-43BE7D836A62}" destId="{638FC164-C52E-458C-A165-23121E40CB00}" srcOrd="0" destOrd="0" presId="urn:microsoft.com/office/officeart/2005/8/layout/radial4"/>
    <dgm:cxn modelId="{BA9F6129-2B3F-4D13-A540-D51344E27492}" type="presParOf" srcId="{3C4B472B-1823-47B7-B367-07168B108BFC}" destId="{638FC164-C52E-458C-A165-23121E40CB00}" srcOrd="0" destOrd="0" presId="urn:microsoft.com/office/officeart/2005/8/layout/radial4"/>
    <dgm:cxn modelId="{8FD7B2F8-8C5D-4C1A-93AF-FD6C4CBA661D}" type="presParOf" srcId="{3C4B472B-1823-47B7-B367-07168B108BFC}" destId="{3F4BFE9D-DB96-4D4E-AAB0-B9C62D87737C}" srcOrd="1" destOrd="0" presId="urn:microsoft.com/office/officeart/2005/8/layout/radial4"/>
    <dgm:cxn modelId="{C380D8B2-BB0D-439F-BFE7-E6835F5CBD11}" type="presParOf" srcId="{3C4B472B-1823-47B7-B367-07168B108BFC}" destId="{0BCEC66D-10AF-4728-AB08-417A2B72A938}" srcOrd="2" destOrd="0" presId="urn:microsoft.com/office/officeart/2005/8/layout/radial4"/>
    <dgm:cxn modelId="{177D8562-F153-4D91-8488-0927F5EDD06D}" type="presParOf" srcId="{3C4B472B-1823-47B7-B367-07168B108BFC}" destId="{C2442BBC-EB76-47C1-AA3E-62227CFEFD46}" srcOrd="3" destOrd="0" presId="urn:microsoft.com/office/officeart/2005/8/layout/radial4"/>
    <dgm:cxn modelId="{2259A8D6-DC15-4FDA-84FB-8B833E58BDCE}" type="presParOf" srcId="{3C4B472B-1823-47B7-B367-07168B108BFC}" destId="{32AEEC1B-8D73-4A79-AEC6-5794FFE7E138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CDEE3-4F3D-4F32-BD89-595616CB2007}">
      <dsp:nvSpPr>
        <dsp:cNvPr id="0" name=""/>
        <dsp:cNvSpPr/>
      </dsp:nvSpPr>
      <dsp:spPr>
        <a:xfrm>
          <a:off x="3643958" y="1676400"/>
          <a:ext cx="2583417" cy="807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716"/>
              </a:lnTo>
              <a:lnTo>
                <a:pt x="2583417" y="626716"/>
              </a:lnTo>
              <a:lnTo>
                <a:pt x="2583417" y="807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E4DDC-5FA3-46BF-91DA-F75AFC987F26}">
      <dsp:nvSpPr>
        <dsp:cNvPr id="0" name=""/>
        <dsp:cNvSpPr/>
      </dsp:nvSpPr>
      <dsp:spPr>
        <a:xfrm>
          <a:off x="3598238" y="1676400"/>
          <a:ext cx="91440" cy="807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716"/>
              </a:lnTo>
              <a:lnTo>
                <a:pt x="65711" y="626716"/>
              </a:lnTo>
              <a:lnTo>
                <a:pt x="65711" y="807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00DCB-6C4F-4E59-886A-AFAF650F29D9}">
      <dsp:nvSpPr>
        <dsp:cNvPr id="0" name=""/>
        <dsp:cNvSpPr/>
      </dsp:nvSpPr>
      <dsp:spPr>
        <a:xfrm>
          <a:off x="1100524" y="1676400"/>
          <a:ext cx="2543433" cy="807991"/>
        </a:xfrm>
        <a:custGeom>
          <a:avLst/>
          <a:gdLst/>
          <a:ahLst/>
          <a:cxnLst/>
          <a:rect l="0" t="0" r="0" b="0"/>
          <a:pathLst>
            <a:path>
              <a:moveTo>
                <a:pt x="2543433" y="0"/>
              </a:moveTo>
              <a:lnTo>
                <a:pt x="2543433" y="626716"/>
              </a:lnTo>
              <a:lnTo>
                <a:pt x="0" y="626716"/>
              </a:lnTo>
              <a:lnTo>
                <a:pt x="0" y="807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CCACC-55E5-4035-9352-DCB6078D5291}">
      <dsp:nvSpPr>
        <dsp:cNvPr id="0" name=""/>
        <dsp:cNvSpPr/>
      </dsp:nvSpPr>
      <dsp:spPr>
        <a:xfrm>
          <a:off x="2538107" y="638596"/>
          <a:ext cx="2211701" cy="1037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Историческое краеведение</a:t>
          </a:r>
        </a:p>
      </dsp:txBody>
      <dsp:txXfrm>
        <a:off x="2538107" y="638596"/>
        <a:ext cx="2211701" cy="1037803"/>
      </dsp:txXfrm>
    </dsp:sp>
    <dsp:sp modelId="{E32404D7-1BEC-46E5-9CA4-D1C482C06E4B}">
      <dsp:nvSpPr>
        <dsp:cNvPr id="0" name=""/>
        <dsp:cNvSpPr/>
      </dsp:nvSpPr>
      <dsp:spPr>
        <a:xfrm>
          <a:off x="85" y="2484391"/>
          <a:ext cx="2200876" cy="1155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Многолетняя научная традиция академика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Сигурда Оттовича Шмидта</a:t>
          </a:r>
        </a:p>
      </dsp:txBody>
      <dsp:txXfrm>
        <a:off x="85" y="2484391"/>
        <a:ext cx="2200876" cy="1155968"/>
      </dsp:txXfrm>
    </dsp:sp>
    <dsp:sp modelId="{B728158D-C48A-430B-A714-9B6E81DF4D0D}">
      <dsp:nvSpPr>
        <dsp:cNvPr id="0" name=""/>
        <dsp:cNvSpPr/>
      </dsp:nvSpPr>
      <dsp:spPr>
        <a:xfrm>
          <a:off x="2563511" y="2484391"/>
          <a:ext cx="2200876" cy="1155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Сильная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историко-архивоведческая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школа</a:t>
          </a:r>
        </a:p>
      </dsp:txBody>
      <dsp:txXfrm>
        <a:off x="2563511" y="2484391"/>
        <a:ext cx="2200876" cy="1155968"/>
      </dsp:txXfrm>
    </dsp:sp>
    <dsp:sp modelId="{A53B0E00-8445-4F77-A02D-CBB18E918CDB}">
      <dsp:nvSpPr>
        <dsp:cNvPr id="0" name=""/>
        <dsp:cNvSpPr/>
      </dsp:nvSpPr>
      <dsp:spPr>
        <a:xfrm>
          <a:off x="5126937" y="2484391"/>
          <a:ext cx="2200876" cy="1155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Современная технологическая база университета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6937" y="2484391"/>
        <a:ext cx="2200876" cy="1155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4B144-F636-45A2-823E-17C8DF98988D}">
      <dsp:nvSpPr>
        <dsp:cNvPr id="0" name=""/>
        <dsp:cNvSpPr/>
      </dsp:nvSpPr>
      <dsp:spPr>
        <a:xfrm>
          <a:off x="5374401" y="3909458"/>
          <a:ext cx="2860175" cy="1852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Два иностранных языка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Менеджмент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Политология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Педагогика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Психология                                             И ряд других универсальных дисциплин</a:t>
          </a:r>
        </a:p>
      </dsp:txBody>
      <dsp:txXfrm>
        <a:off x="6273152" y="4413343"/>
        <a:ext cx="1920724" cy="1308160"/>
      </dsp:txXfrm>
    </dsp:sp>
    <dsp:sp modelId="{2C425605-347C-4916-9A1C-5F56BA7922F7}">
      <dsp:nvSpPr>
        <dsp:cNvPr id="0" name=""/>
        <dsp:cNvSpPr/>
      </dsp:nvSpPr>
      <dsp:spPr>
        <a:xfrm>
          <a:off x="376420" y="3927874"/>
          <a:ext cx="2860175" cy="1852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Археология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Антропология архаических обществ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Региональная история России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Москвоведение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Вспомогательные исторические дисциплины                                                           И иные специальные дисциплины</a:t>
          </a:r>
        </a:p>
      </dsp:txBody>
      <dsp:txXfrm>
        <a:off x="417119" y="4431760"/>
        <a:ext cx="1920724" cy="1308160"/>
      </dsp:txXfrm>
    </dsp:sp>
    <dsp:sp modelId="{4600E237-B6F3-4BBD-86AF-CE2085B03555}">
      <dsp:nvSpPr>
        <dsp:cNvPr id="0" name=""/>
        <dsp:cNvSpPr/>
      </dsp:nvSpPr>
      <dsp:spPr>
        <a:xfrm>
          <a:off x="5162691" y="0"/>
          <a:ext cx="2860175" cy="1852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История Древнего Востока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Древний мир: Греция и Рим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История Средних веков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Новая история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Новейшая история                                И иные дисциплины по всеобщей истории</a:t>
          </a:r>
        </a:p>
      </dsp:txBody>
      <dsp:txXfrm>
        <a:off x="6061442" y="40699"/>
        <a:ext cx="1920724" cy="1308160"/>
      </dsp:txXfrm>
    </dsp:sp>
    <dsp:sp modelId="{C86C0C56-6F08-4A99-AB71-B22F89FBBCD6}">
      <dsp:nvSpPr>
        <dsp:cNvPr id="0" name=""/>
        <dsp:cNvSpPr/>
      </dsp:nvSpPr>
      <dsp:spPr>
        <a:xfrm>
          <a:off x="496089" y="0"/>
          <a:ext cx="2860175" cy="1852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История России до XV века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История России XV - середины XVIII века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История России середины XVIII - начала ХХ века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История России </a:t>
          </a:r>
          <a:r>
            <a:rPr lang="en-US" sz="900" kern="1200" dirty="0"/>
            <a:t>XX </a:t>
          </a:r>
          <a:r>
            <a:rPr lang="ru-RU" sz="900" kern="1200" dirty="0"/>
            <a:t>века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История современной России           И ряд других дисциплин по истории России</a:t>
          </a:r>
        </a:p>
      </dsp:txBody>
      <dsp:txXfrm>
        <a:off x="536788" y="40699"/>
        <a:ext cx="1920724" cy="1308160"/>
      </dsp:txXfrm>
    </dsp:sp>
    <dsp:sp modelId="{104CC1D3-685A-44F6-9E9A-D38008AA674F}">
      <dsp:nvSpPr>
        <dsp:cNvPr id="0" name=""/>
        <dsp:cNvSpPr/>
      </dsp:nvSpPr>
      <dsp:spPr>
        <a:xfrm>
          <a:off x="1694584" y="330020"/>
          <a:ext cx="2506995" cy="2506995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 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России</a:t>
          </a:r>
          <a:endParaRPr lang="ru-RU" sz="1600" kern="1200" dirty="0"/>
        </a:p>
      </dsp:txBody>
      <dsp:txXfrm>
        <a:off x="2428866" y="1064302"/>
        <a:ext cx="1772713" cy="1772713"/>
      </dsp:txXfrm>
    </dsp:sp>
    <dsp:sp modelId="{2E1F890E-2E06-4675-8EAE-5E70058142D9}">
      <dsp:nvSpPr>
        <dsp:cNvPr id="0" name=""/>
        <dsp:cNvSpPr/>
      </dsp:nvSpPr>
      <dsp:spPr>
        <a:xfrm rot="5400000">
          <a:off x="4317376" y="330020"/>
          <a:ext cx="2506995" cy="2506995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Всеобщая история</a:t>
          </a:r>
          <a:endParaRPr lang="ru-RU" sz="1600" kern="1200" dirty="0"/>
        </a:p>
      </dsp:txBody>
      <dsp:txXfrm rot="-5400000">
        <a:off x="4317376" y="1064302"/>
        <a:ext cx="1772713" cy="1772713"/>
      </dsp:txXfrm>
    </dsp:sp>
    <dsp:sp modelId="{075B1F12-7508-4E9B-94F9-577A9BC51795}">
      <dsp:nvSpPr>
        <dsp:cNvPr id="0" name=""/>
        <dsp:cNvSpPr/>
      </dsp:nvSpPr>
      <dsp:spPr>
        <a:xfrm rot="10800000">
          <a:off x="4317376" y="2952812"/>
          <a:ext cx="2506995" cy="2506995"/>
        </a:xfrm>
        <a:prstGeom prst="pieWedg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Универсальные</a:t>
          </a:r>
          <a:b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дисциплины</a:t>
          </a:r>
          <a:endParaRPr lang="ru-RU" sz="1600" kern="1200" dirty="0"/>
        </a:p>
      </dsp:txBody>
      <dsp:txXfrm rot="10800000">
        <a:off x="4317376" y="2952812"/>
        <a:ext cx="1772713" cy="1772713"/>
      </dsp:txXfrm>
    </dsp:sp>
    <dsp:sp modelId="{6A508661-E286-42EF-B63D-5BBEDE22498C}">
      <dsp:nvSpPr>
        <dsp:cNvPr id="0" name=""/>
        <dsp:cNvSpPr/>
      </dsp:nvSpPr>
      <dsp:spPr>
        <a:xfrm rot="16200000">
          <a:off x="1694584" y="2952812"/>
          <a:ext cx="2506995" cy="2506995"/>
        </a:xfrm>
        <a:prstGeom prst="pieWedg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Специальные дисциплины</a:t>
          </a:r>
          <a:endParaRPr lang="ru-RU" sz="1600" kern="1200" dirty="0"/>
        </a:p>
      </dsp:txBody>
      <dsp:txXfrm rot="5400000">
        <a:off x="2428866" y="2952812"/>
        <a:ext cx="1772713" cy="1772713"/>
      </dsp:txXfrm>
    </dsp:sp>
    <dsp:sp modelId="{F5E224B8-EBD8-4B3D-96FF-1648E6119984}">
      <dsp:nvSpPr>
        <dsp:cNvPr id="0" name=""/>
        <dsp:cNvSpPr/>
      </dsp:nvSpPr>
      <dsp:spPr>
        <a:xfrm>
          <a:off x="3826688" y="2373829"/>
          <a:ext cx="865579" cy="752677"/>
        </a:xfrm>
        <a:prstGeom prst="circular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3533F-9415-4FE0-83A0-CDF4860CCCAE}">
      <dsp:nvSpPr>
        <dsp:cNvPr id="0" name=""/>
        <dsp:cNvSpPr/>
      </dsp:nvSpPr>
      <dsp:spPr>
        <a:xfrm rot="10800000">
          <a:off x="3826688" y="2663320"/>
          <a:ext cx="865579" cy="752677"/>
        </a:xfrm>
        <a:prstGeom prst="circular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FC164-C52E-458C-A165-23121E40CB00}">
      <dsp:nvSpPr>
        <dsp:cNvPr id="0" name=""/>
        <dsp:cNvSpPr/>
      </dsp:nvSpPr>
      <dsp:spPr>
        <a:xfrm>
          <a:off x="2085974" y="1700046"/>
          <a:ext cx="1924050" cy="19240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итоговая аттестация </a:t>
          </a:r>
        </a:p>
      </dsp:txBody>
      <dsp:txXfrm>
        <a:off x="2367745" y="1981817"/>
        <a:ext cx="1360508" cy="1360508"/>
      </dsp:txXfrm>
    </dsp:sp>
    <dsp:sp modelId="{3F4BFE9D-DB96-4D4E-AAB0-B9C62D87737C}">
      <dsp:nvSpPr>
        <dsp:cNvPr id="0" name=""/>
        <dsp:cNvSpPr/>
      </dsp:nvSpPr>
      <dsp:spPr>
        <a:xfrm rot="12900000">
          <a:off x="778662" y="1340653"/>
          <a:ext cx="1547443" cy="5483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CEC66D-10AF-4728-AB08-417A2B72A938}">
      <dsp:nvSpPr>
        <dsp:cNvPr id="0" name=""/>
        <dsp:cNvSpPr/>
      </dsp:nvSpPr>
      <dsp:spPr>
        <a:xfrm>
          <a:off x="4664" y="439903"/>
          <a:ext cx="1827847" cy="1462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Сдача государственного экзамена</a:t>
          </a:r>
        </a:p>
      </dsp:txBody>
      <dsp:txXfrm>
        <a:off x="47493" y="482732"/>
        <a:ext cx="1742189" cy="1376620"/>
      </dsp:txXfrm>
    </dsp:sp>
    <dsp:sp modelId="{C2442BBC-EB76-47C1-AA3E-62227CFEFD46}">
      <dsp:nvSpPr>
        <dsp:cNvPr id="0" name=""/>
        <dsp:cNvSpPr/>
      </dsp:nvSpPr>
      <dsp:spPr>
        <a:xfrm rot="19500000">
          <a:off x="3769893" y="1340653"/>
          <a:ext cx="1547443" cy="5483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AEEC1B-8D73-4A79-AEC6-5794FFE7E138}">
      <dsp:nvSpPr>
        <dsp:cNvPr id="0" name=""/>
        <dsp:cNvSpPr/>
      </dsp:nvSpPr>
      <dsp:spPr>
        <a:xfrm>
          <a:off x="4263487" y="439903"/>
          <a:ext cx="1827847" cy="1462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Защита выпускной квалификационной работы</a:t>
          </a:r>
        </a:p>
      </dsp:txBody>
      <dsp:txXfrm>
        <a:off x="4306316" y="482732"/>
        <a:ext cx="1742189" cy="1376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0" y="120130"/>
            <a:ext cx="9144001" cy="2920249"/>
          </a:xfrm>
          <a:noFill/>
        </p:spPr>
        <p:txBody>
          <a:bodyPr anchor="t">
            <a:normAutofit fontScale="90000"/>
          </a:bodyPr>
          <a:lstStyle/>
          <a:p>
            <a:r>
              <a:rPr lang="ru-RU" sz="3600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Образовательная программа</a:t>
            </a:r>
            <a:br>
              <a:rPr lang="ru-RU" sz="6000" b="1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6000" b="1" i="1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«Историческое краеведение»</a:t>
            </a:r>
            <a:br>
              <a:rPr lang="ru-RU" sz="6000" b="1" i="1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br>
              <a:rPr lang="ru-RU" sz="4400" b="1" i="1" dirty="0">
                <a:ln/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endParaRPr lang="ru-RU" sz="3600" dirty="0">
              <a:ln/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2189" y="385286"/>
            <a:ext cx="1994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Москвы</a:t>
            </a:r>
          </a:p>
        </p:txBody>
      </p:sp>
      <p:pic>
        <p:nvPicPr>
          <p:cNvPr id="4098" name="Picture 2" descr="C:\Users\79636\Desktop\фото для презентаци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44" y="3505198"/>
            <a:ext cx="4889137" cy="324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79636\Desktop\фото для презентации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5" y="733425"/>
            <a:ext cx="4058295" cy="27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79636\Desktop\s120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14" y="733425"/>
            <a:ext cx="4253485" cy="28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4180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12279"/>
            <a:ext cx="6429829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специалистов,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способных успешно реализовывать свои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научно-исследовательский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историков, имеющих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сильную научную школу и способных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полной мере использовать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информационно-ресурсные базы данных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научно-исследовательской работы.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исторической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специалистов, для практической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сферах, связанных с историческим знанием.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 descr="C:\Users\79636\Desktop\1п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29" y="282316"/>
            <a:ext cx="4397828" cy="34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3942" y="230679"/>
            <a:ext cx="38797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</p:txBody>
      </p:sp>
    </p:spTree>
    <p:extLst>
      <p:ext uri="{BB962C8B-B14F-4D97-AF65-F5344CB8AC3E}">
        <p14:creationId xmlns:p14="http://schemas.microsoft.com/office/powerpoint/2010/main" val="160946778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3700" y="29029"/>
            <a:ext cx="640566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</a:t>
            </a:r>
          </a:p>
          <a:p>
            <a:pPr algn="ctr"/>
            <a: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«ИСТОРИЧЕСКОЕ КРАЕВЕДЕНИЕ»</a:t>
            </a:r>
            <a:b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ПРЕДПОЛАГАЕТ:</a:t>
            </a:r>
          </a:p>
        </p:txBody>
      </p:sp>
      <p:pic>
        <p:nvPicPr>
          <p:cNvPr id="6147" name="Picture 3" descr="C:\Users\79636\Desktop\фото для презентации\ГА Р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4" y="4965700"/>
            <a:ext cx="2198792" cy="156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79636\Desktop\фото для презентации\Печатный_дв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8" y="1634784"/>
            <a:ext cx="2198792" cy="14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79636\Desktop\фото для презентации\ги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8" y="3244849"/>
            <a:ext cx="2198792" cy="15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3267968" y="1405648"/>
            <a:ext cx="4631432" cy="5127361"/>
          </a:xfrm>
          <a:prstGeom prst="rect">
            <a:avLst/>
          </a:prstGeom>
          <a:solidFill>
            <a:schemeClr val="lt1">
              <a:alpha val="60000"/>
            </a:schemeClr>
          </a:solidFill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исторических дисциплин в сочетании с общегуманитарными предметами.</a:t>
            </a:r>
          </a:p>
          <a:p>
            <a:pPr marL="0" indent="0"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деятельность (курсовые работы, конференции и т.д.)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оттачивание навыков (практики, научно-практические конференции и т.д.)</a:t>
            </a:r>
          </a:p>
          <a:p>
            <a:pPr marL="0" indent="0"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изучение регионов России                                      (историко-культурные поездки)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83" y="325735"/>
            <a:ext cx="52470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ДЕЯТЕЛЬНОСТЬ:</a:t>
            </a:r>
          </a:p>
        </p:txBody>
      </p:sp>
      <p:pic>
        <p:nvPicPr>
          <p:cNvPr id="7170" name="Picture 2" descr="C:\Users\79636\Desktop\фото для презентации\старая моск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1" y="848955"/>
            <a:ext cx="2407631" cy="28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79636\Desktop\фото для презентации\история средних веко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" y="3378069"/>
            <a:ext cx="2446496" cy="35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79636\Desktop\фото для презентации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78" y="848955"/>
            <a:ext cx="3435576" cy="197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79636\Desktop\фото для презентации\2b48152f-a1e9-4461-b19a-94b5504e5d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78" y="2947559"/>
            <a:ext cx="3449841" cy="17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79636\Desktop\фото для презентации\IMG_94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48" y="4820194"/>
            <a:ext cx="3464105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79636\Desktop\фото для презентации\Региональная история_обложка_page-0001 —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4" y="829289"/>
            <a:ext cx="2612574" cy="28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79636\Desktop\фото для презентации\Обложка царь димитрий_page-0001 — коп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4" y="3768433"/>
            <a:ext cx="2612574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8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825" y="354764"/>
            <a:ext cx="23332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1152436"/>
            <a:ext cx="668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практики (стационарные и выездные):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1092" y="1862434"/>
            <a:ext cx="5849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по получению первичных профессиональных умений и навыков (Археологическая/Архивная/Музейная)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по получению профессиональных умений и опыта профессиональной деятельности, нацеленная на изучение регионов России/Москвы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работа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Преддипломная практика</a:t>
            </a:r>
          </a:p>
        </p:txBody>
      </p:sp>
      <p:pic>
        <p:nvPicPr>
          <p:cNvPr id="8194" name="Picture 2" descr="C:\Users\79636\Desktop\фото для презентации\IMG_8172-29-06-19-11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35" y="4170757"/>
            <a:ext cx="3296508" cy="247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79636\Desktop\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1" y="1152435"/>
            <a:ext cx="2648542" cy="220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79636\Desktop\фото для презентации\image-19-10-19-07-4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57" y="3464274"/>
            <a:ext cx="453358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846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188" y="387070"/>
            <a:ext cx="49239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7157079"/>
              </p:ext>
            </p:extLst>
          </p:nvPr>
        </p:nvGraphicFramePr>
        <p:xfrm>
          <a:off x="252188" y="104865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C:\Users\79636\Desktop\Diplom-VPO-krasnyj-768x1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8" y="3918856"/>
            <a:ext cx="2051957" cy="27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12343" y="1108846"/>
            <a:ext cx="5065486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8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Примеры выпускных квалификационных работ: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42743" y="1595473"/>
            <a:ext cx="264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 Москвы в утопиях (первой половины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в.): архитектурных, литературных, научных»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95594" y="2952111"/>
            <a:ext cx="370114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«Модные дома второй половины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- середины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как одно из проявлений светской жизни Москвы»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«Повседневность жизни ГУЛАГа 1920-40-е гг. по мемуарам заключенных»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«Фотоискусство русской  эмиграции в Европе 1920-1930 гг. в контексте мировой художественной культуры»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«Социально-экономическая история Кубанского казачьего войска в 1914-1918 гг.»</a:t>
            </a:r>
          </a:p>
        </p:txBody>
      </p:sp>
    </p:spTree>
    <p:extLst>
      <p:ext uri="{BB962C8B-B14F-4D97-AF65-F5344CB8AC3E}">
        <p14:creationId xmlns:p14="http://schemas.microsoft.com/office/powerpoint/2010/main" val="32668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79636\Desktop\4106216129_37fda9ee57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70" y="4988094"/>
            <a:ext cx="2148795" cy="143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79636\Desktop\mus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64" y="4997788"/>
            <a:ext cx="2092123" cy="14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79636\Desktop\si-3-upra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9" y="4988094"/>
            <a:ext cx="2208818" cy="147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677" y="887165"/>
            <a:ext cx="8150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музеи и учреждения музейного типа;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библиотеки, архивы; фонды; общественные организации;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экскурсионные бюро и туристические фирмы;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научно-исследовательские институты;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администрации и управления объектами культурного и природного наследия разной ведомственной подчиненности;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осуществляющие образовательную деятельность.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1934" y="419241"/>
            <a:ext cx="87401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Сферы профессиональной деятельности и возможные места трудоустройства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137794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545" y="1022418"/>
            <a:ext cx="69993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ЖЕЛАЕМ</a:t>
            </a:r>
          </a:p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ВАМ</a:t>
            </a:r>
          </a:p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УСПЕШНОГО ПОСТУПЛЕНИЯ!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9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2940" y="214938"/>
            <a:ext cx="77647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 РОССИИ</a:t>
            </a:r>
          </a:p>
          <a:p>
            <a:pPr algn="ctr"/>
            <a:endParaRPr lang="ru-RU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ru-RU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  <a:br>
              <a:rPr lang="ru-RU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«Российский государственный гуманитарный университет»</a:t>
            </a:r>
            <a:br>
              <a:rPr lang="ru-RU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(ФГБОУ ВО «РГГУ»)</a:t>
            </a:r>
            <a:br>
              <a:rPr lang="ru-RU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ИСТОРИКО-АРХИВНЫЙ ИНСТИТУТ</a:t>
            </a:r>
            <a:br>
              <a:rPr lang="ru-RU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Учебно-научный центр региональной истории, краеведения и москвоведения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46.03.01 «ИСТОРИЯ»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БАКАЛАВРИАТА)</a:t>
            </a:r>
          </a:p>
          <a:p>
            <a:pPr algn="ctr"/>
            <a:endParaRPr lang="ru-RU" sz="1600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Профиль: </a:t>
            </a:r>
            <a:r>
              <a:rPr lang="ru-RU" sz="2400" b="1" dirty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«ИСТОРИЧЕСКОЕ КРАЕВЕДЕНИЕ»</a:t>
            </a:r>
            <a:br>
              <a:rPr lang="ru-RU" sz="1600" dirty="0">
                <a:effectLst>
                  <a:reflection endPos="0" dir="5400000" sy="-90000" algn="bl" rotWithShape="0"/>
                </a:effectLst>
                <a:latin typeface="Rupster Script Free"/>
                <a:cs typeface="Times New Roman" panose="02020603050405020304" pitchFamily="18" charset="0"/>
              </a:rPr>
            </a:br>
            <a:endParaRPr lang="ru-RU" dirty="0">
              <a:latin typeface="Rupster Script Free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621" y="510063"/>
            <a:ext cx="673418" cy="620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79636\Desktop\фото для презентации\657e3f0e82040346d33c29d37d1ce7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" y="4411980"/>
            <a:ext cx="441420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79636\Desktop\фото для презентации\Печатный_дво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39" y="4411980"/>
            <a:ext cx="2631281" cy="20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636\Desktop\фото для презентаци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73" y="282638"/>
            <a:ext cx="3719513" cy="24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709" y="382325"/>
            <a:ext cx="4629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«Историческое краеведение»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преподается в Историко-архивном институте в рамках исторического образования в РГГУ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Учебно-научного центра региональной истории, краеведения и москвоведения.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7373" y="2869155"/>
            <a:ext cx="3821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образовательной программы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 Д.М.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кандидат культурологии</a:t>
            </a:r>
          </a:p>
        </p:txBody>
      </p:sp>
      <p:pic>
        <p:nvPicPr>
          <p:cNvPr id="1026" name="Picture 2" descr="C:\Users\79636\Desktop\фот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9" y="2438399"/>
            <a:ext cx="3979863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6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7239865"/>
              </p:ext>
            </p:extLst>
          </p:nvPr>
        </p:nvGraphicFramePr>
        <p:xfrm>
          <a:off x="233231" y="-533400"/>
          <a:ext cx="73279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79636\Desktop\фото для презентации\DSC_07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" y="3136899"/>
            <a:ext cx="2522669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636\Desktop\РГГУ Печатный двор иван Федоров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3136899"/>
            <a:ext cx="2499520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79636\Desktop\IMG_96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19" y="3136899"/>
            <a:ext cx="2344882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927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6217684"/>
              </p:ext>
            </p:extLst>
          </p:nvPr>
        </p:nvGraphicFramePr>
        <p:xfrm>
          <a:off x="89585" y="668637"/>
          <a:ext cx="8518956" cy="578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2449" y="135235"/>
            <a:ext cx="86585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 рамках исторического краеведения это:</a:t>
            </a:r>
          </a:p>
        </p:txBody>
      </p:sp>
    </p:spTree>
    <p:extLst>
      <p:ext uri="{BB962C8B-B14F-4D97-AF65-F5344CB8AC3E}">
        <p14:creationId xmlns:p14="http://schemas.microsoft.com/office/powerpoint/2010/main" val="157549367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9636\Desktop\фото для презентации\Курук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9" y="690608"/>
            <a:ext cx="3304647" cy="21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9636\Desktop\фото для презентации\киличенк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2" y="3696191"/>
            <a:ext cx="3415157" cy="22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9636\Desktop\фото для презентации\Комиссарен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38" y="321276"/>
            <a:ext cx="2029898" cy="27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79636\Desktop\фото для презентации\юрган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82" y="690608"/>
            <a:ext cx="2135684" cy="21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912857"/>
            <a:ext cx="374628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Курукин И.В.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(Доктор исторических наук, профессор</a:t>
            </a:r>
            <a:r>
              <a:rPr lang="ru-RU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49" y="5906826"/>
            <a:ext cx="369338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Киличенков А.А.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(Доктор исторических наук, профессор)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80719" y="2839369"/>
            <a:ext cx="27185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Юрганов А.Л.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(Доктор исторических наук, профессор)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20346" y="5906826"/>
            <a:ext cx="3568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Браун Е.Д.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(Кандидат исторических наук, доцент)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04649" y="3049807"/>
            <a:ext cx="3039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Комиссаренко А.И.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(Доктор исторических наук, профессор)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3" name="Picture 4" descr="C:\Users\79636\Desktop\фото для презентации\брау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46" y="3978004"/>
            <a:ext cx="3546593" cy="199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7439" y="274708"/>
            <a:ext cx="6494406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дисциплины читают профессионалы-историки</a:t>
            </a:r>
          </a:p>
        </p:txBody>
      </p:sp>
    </p:spTree>
    <p:extLst>
      <p:ext uri="{BB962C8B-B14F-4D97-AF65-F5344CB8AC3E}">
        <p14:creationId xmlns:p14="http://schemas.microsoft.com/office/powerpoint/2010/main" val="4003989261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636\Desktop\фото для презентации\IMG_6447-21-04-19-11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75432" y="774610"/>
            <a:ext cx="2212532" cy="16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636\Desktop\фото для презентации\Пчел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57" y="3864962"/>
            <a:ext cx="36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79636\Desktop\фото для презентации\IMG_94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7" y="741178"/>
            <a:ext cx="3600000" cy="19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79636\Desktop\фото для презентации\беляе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3" y="3509577"/>
            <a:ext cx="3351153" cy="188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03811" y="538497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Беляев Д.Д.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(Кандидат исторических наук, доцент)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11243" y="27235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 Д.М.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(Кандидат культурологии, доцент)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4198" y="2710576"/>
            <a:ext cx="317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Ковалёва М.Д.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(Заслуженный работник культуры РФ, доцент)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5373" y="58069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Пчелов Е.В.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(Кандидат исторических наук,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старший научный сотрудник)</a:t>
            </a:r>
          </a:p>
        </p:txBody>
      </p:sp>
      <p:pic>
        <p:nvPicPr>
          <p:cNvPr id="1030" name="Picture 6" descr="C:\Users\79636\Desktop\Шокарев_СЮ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05" y="682709"/>
            <a:ext cx="1623856" cy="222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89583" y="2892780"/>
            <a:ext cx="3467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Шокарев С.Ю.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(Кандидат исторических наук, доцент)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9795" y="210223"/>
            <a:ext cx="58509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дисциплины читают эксперты:</a:t>
            </a:r>
          </a:p>
        </p:txBody>
      </p:sp>
    </p:spTree>
    <p:extLst>
      <p:ext uri="{BB962C8B-B14F-4D97-AF65-F5344CB8AC3E}">
        <p14:creationId xmlns:p14="http://schemas.microsoft.com/office/powerpoint/2010/main" val="1818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0617" y="884396"/>
            <a:ext cx="5132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России и Всемирную историю</a:t>
            </a:r>
          </a:p>
        </p:txBody>
      </p:sp>
      <p:pic>
        <p:nvPicPr>
          <p:cNvPr id="2050" name="Picture 2" descr="C:\Users\79636\Desktop\моск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" y="1363980"/>
            <a:ext cx="4282440" cy="21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9636\Desktop\егип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80" y="1363980"/>
            <a:ext cx="4020792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9636\Desktop\DgE7QNaW0AU5FV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80" y="3788227"/>
            <a:ext cx="3157991" cy="25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79636\Desktop\PCgDa5d6g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" y="3848757"/>
            <a:ext cx="4566788" cy="25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5260" y="166078"/>
            <a:ext cx="8900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будете изучать, поступив к нам…</a:t>
            </a:r>
          </a:p>
        </p:txBody>
      </p:sp>
    </p:spTree>
    <p:extLst>
      <p:ext uri="{BB962C8B-B14F-4D97-AF65-F5344CB8AC3E}">
        <p14:creationId xmlns:p14="http://schemas.microsoft.com/office/powerpoint/2010/main" val="191426238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9317" y="325596"/>
            <a:ext cx="5132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и культуру регионов России</a:t>
            </a:r>
          </a:p>
        </p:txBody>
      </p:sp>
      <p:pic>
        <p:nvPicPr>
          <p:cNvPr id="3074" name="Picture 2" descr="C:\Users\79636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1" y="933450"/>
            <a:ext cx="433807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79636\Desktop\yalta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51" y="933449"/>
            <a:ext cx="4046024" cy="27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79636\Desktop\фото для презентации\РОСТ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01" y="3476032"/>
            <a:ext cx="4646100" cy="30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679</Words>
  <Application>Microsoft Office PowerPoint</Application>
  <PresentationFormat>Экран (4:3)</PresentationFormat>
  <Paragraphs>136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Rupster Script Free</vt:lpstr>
      <vt:lpstr>Times New Roman</vt:lpstr>
      <vt:lpstr>Wingdings</vt:lpstr>
      <vt:lpstr>Wingdings 2</vt:lpstr>
      <vt:lpstr>Тема Office</vt:lpstr>
      <vt:lpstr>Образовательная программа «Историческое краеведение»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Анна</cp:lastModifiedBy>
  <cp:revision>86</cp:revision>
  <dcterms:created xsi:type="dcterms:W3CDTF">2014-11-21T11:00:06Z</dcterms:created>
  <dcterms:modified xsi:type="dcterms:W3CDTF">2020-05-07T12:18:25Z</dcterms:modified>
</cp:coreProperties>
</file>