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" userDrawn="1">
          <p15:clr>
            <a:srgbClr val="A4A3A4"/>
          </p15:clr>
        </p15:guide>
        <p15:guide id="2" pos="228" userDrawn="1">
          <p15:clr>
            <a:srgbClr val="A4A3A4"/>
          </p15:clr>
        </p15:guide>
        <p15:guide id="3" pos="6502" userDrawn="1">
          <p15:clr>
            <a:srgbClr val="A4A3A4"/>
          </p15:clr>
        </p15:guide>
        <p15:guide id="4" orient="horz" pos="4536" userDrawn="1">
          <p15:clr>
            <a:srgbClr val="A4A3A4"/>
          </p15:clr>
        </p15:guide>
        <p15:guide id="5" pos="4696" userDrawn="1">
          <p15:clr>
            <a:srgbClr val="A4A3A4"/>
          </p15:clr>
        </p15:guide>
        <p15:guide id="6" orient="horz" pos="1176" userDrawn="1">
          <p15:clr>
            <a:srgbClr val="A4A3A4"/>
          </p15:clr>
        </p15:guide>
        <p15:guide id="7" orient="horz" pos="2360" userDrawn="1">
          <p15:clr>
            <a:srgbClr val="A4A3A4"/>
          </p15:clr>
        </p15:guide>
        <p15:guide id="8" orient="horz" pos="35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544"/>
    <a:srgbClr val="222C7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6" y="114"/>
      </p:cViewPr>
      <p:guideLst>
        <p:guide orient="horz" pos="228"/>
        <p:guide pos="228"/>
        <p:guide pos="6502"/>
        <p:guide orient="horz" pos="4536"/>
        <p:guide pos="4696"/>
        <p:guide orient="horz" pos="1176"/>
        <p:guide orient="horz" pos="2360"/>
        <p:guide orient="horz" pos="35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7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2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8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1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9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5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4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0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1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977B-DAB5-4076-B71B-C854F6C918D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7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14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41.png"/><Relationship Id="rId9" Type="http://schemas.openxmlformats.org/officeDocument/2006/relationships/hyperlink" Target="https://studenthostel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7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3283" cy="755967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8431479" y="1260002"/>
            <a:ext cx="2255541" cy="6299673"/>
          </a:xfrm>
          <a:prstGeom prst="rect">
            <a:avLst/>
          </a:prstGeom>
          <a:solidFill>
            <a:srgbClr val="DD054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275126" y="1260002"/>
            <a:ext cx="2255541" cy="6299673"/>
          </a:xfrm>
          <a:prstGeom prst="rect">
            <a:avLst/>
          </a:prstGeom>
          <a:solidFill>
            <a:srgbClr val="DD054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-1" y="1260002"/>
            <a:ext cx="2255541" cy="6299673"/>
          </a:xfrm>
          <a:prstGeom prst="rect">
            <a:avLst/>
          </a:prstGeom>
          <a:solidFill>
            <a:srgbClr val="DD054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2" y="6651375"/>
            <a:ext cx="542983" cy="5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"/>
            <a:ext cx="10693282" cy="1260000"/>
          </a:xfrm>
          <a:prstGeom prst="rect">
            <a:avLst/>
          </a:prstGeom>
          <a:solidFill>
            <a:srgbClr val="DD0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825" y="247944"/>
            <a:ext cx="471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МЫ ПРЕДОСТАВЛЯЕМ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950" y="746163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1" y="2075842"/>
            <a:ext cx="930998" cy="9309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45" y="2075842"/>
            <a:ext cx="930998" cy="9309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39" y="2075842"/>
            <a:ext cx="930998" cy="93099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33" y="2075842"/>
            <a:ext cx="930998" cy="9309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25" y="2075842"/>
            <a:ext cx="930998" cy="9309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5681" y="3222436"/>
            <a:ext cx="1772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тличные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проживания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(хороший ремонт,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мебель)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3032" y="3222436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варианты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размещения: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,3-,4-,6-,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8-местные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комнаты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1657" y="3220508"/>
            <a:ext cx="1338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Оборудованные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кухни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20371" y="3228746"/>
            <a:ext cx="105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Бесплатный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33865" y="3220507"/>
            <a:ext cx="197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общежитии проживают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студенты!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61" y="4453802"/>
            <a:ext cx="930998" cy="9309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24" y="4453802"/>
            <a:ext cx="930998" cy="9309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82" y="4400462"/>
            <a:ext cx="930998" cy="9309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0" y="4453802"/>
            <a:ext cx="930998" cy="9309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03" y="4400462"/>
            <a:ext cx="930998" cy="9309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38535" y="5549768"/>
            <a:ext cx="105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Настольный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теннис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62228" y="5549768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иностранных граждан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53608" y="5549767"/>
            <a:ext cx="139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Комнаты отдыха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каждом этаже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25257" y="5549767"/>
            <a:ext cx="107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Стиральные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17566" y="5549767"/>
            <a:ext cx="106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Спортивный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4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3283" cy="7559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4203790" cy="7559673"/>
          </a:xfrm>
          <a:prstGeom prst="rect">
            <a:avLst/>
          </a:prstGeom>
          <a:solidFill>
            <a:srgbClr val="DD0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0" b="1043"/>
          <a:stretch/>
        </p:blipFill>
        <p:spPr>
          <a:xfrm>
            <a:off x="-2" y="-1"/>
            <a:ext cx="4189580" cy="7562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825" y="247944"/>
            <a:ext cx="3724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ПОЧЕМУ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СТОИТ ВЫБРАТЬ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ИМЕННО НАС?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950" y="1632939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453969" y="387903"/>
            <a:ext cx="5117066" cy="900000"/>
            <a:chOff x="4453969" y="387903"/>
            <a:chExt cx="5117066" cy="90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69" y="387903"/>
              <a:ext cx="900000" cy="900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420668" y="545516"/>
              <a:ext cx="41503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БЫСТРО</a:t>
              </a:r>
            </a:p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 заключаете договор и сразу же заселяетесь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453969" y="1791016"/>
            <a:ext cx="5867956" cy="1015663"/>
            <a:chOff x="4453969" y="1667109"/>
            <a:chExt cx="5867956" cy="101566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69" y="1724941"/>
              <a:ext cx="900000" cy="900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420668" y="1667109"/>
              <a:ext cx="4901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УДОБНО</a:t>
              </a:r>
            </a:p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шаговой доступности от общежитий находятся магазины, кафе; </a:t>
              </a: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ближайшей станции метро можно добраться за 5-10 </a:t>
              </a: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минут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453969" y="3309792"/>
            <a:ext cx="5867956" cy="1015663"/>
            <a:chOff x="4453969" y="3004147"/>
            <a:chExt cx="5867956" cy="101566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69" y="3061979"/>
              <a:ext cx="900000" cy="900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420668" y="3004147"/>
              <a:ext cx="4901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ЧЕСТНО</a:t>
              </a:r>
            </a:p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Никаких скрытых платежей и </a:t>
              </a:r>
              <a:r>
                <a:rPr lang="ru-RU" sz="14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предоплат</a:t>
              </a: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Заявленная стоимость за проживание — это именно та сумма, которую вы будете платить каждый месяц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453969" y="4828568"/>
            <a:ext cx="5842886" cy="900000"/>
            <a:chOff x="4453969" y="4399017"/>
            <a:chExt cx="5842886" cy="90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69" y="4399017"/>
              <a:ext cx="900000" cy="9000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5395598" y="4448907"/>
              <a:ext cx="490125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БЕЗОПАСНО</a:t>
              </a:r>
            </a:p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 всех общежитиях дежурит охрана, работает пропускная система и установлено видеонаблюдение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453969" y="6231679"/>
            <a:ext cx="5947661" cy="900000"/>
            <a:chOff x="4453969" y="6231679"/>
            <a:chExt cx="5947661" cy="90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69" y="6231679"/>
              <a:ext cx="900000" cy="900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500373" y="6283574"/>
              <a:ext cx="490125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ВЫГОДНО</a:t>
              </a:r>
            </a:p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размещения в наших общежитиях гораздо ниже, чем в гостинице, отеле или съёмной квартире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651375"/>
            <a:ext cx="542983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0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" b="5947"/>
          <a:stretch/>
        </p:blipFill>
        <p:spPr>
          <a:xfrm>
            <a:off x="4202415" y="1856581"/>
            <a:ext cx="3261807" cy="18899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4" b="9217"/>
          <a:stretch/>
        </p:blipFill>
        <p:spPr>
          <a:xfrm>
            <a:off x="4202415" y="-4763"/>
            <a:ext cx="3258259" cy="18716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4203790" cy="7559673"/>
          </a:xfrm>
          <a:prstGeom prst="rect">
            <a:avLst/>
          </a:prstGeom>
          <a:solidFill>
            <a:srgbClr val="DD0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0" b="1043"/>
          <a:stretch/>
        </p:blipFill>
        <p:spPr>
          <a:xfrm>
            <a:off x="0" y="-1"/>
            <a:ext cx="4189580" cy="7562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825" y="247944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ОБЩЕЖИТИЯ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950" y="771164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4883" y="1128866"/>
            <a:ext cx="4282134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«Семёновская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Буракова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6А, строение 1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Общежитие гостиничного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4х, 6и, 8и и 10и-местным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размещением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комнате: 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двухъярусные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кровати, шкафы,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прикроватные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тумбочки, стол, стулья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этаже есть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комнаты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пользования.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первом этаже — общая кухня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плиты, чайники,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холодильники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микроволновки,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мультиварки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свободном доступе прачечная: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стиральные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сушилки,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гладильные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доски, утюги.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общежитии есть спортивный уголок.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— от 8000 ₽ в месяц.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4"/>
          <a:stretch/>
        </p:blipFill>
        <p:spPr>
          <a:xfrm>
            <a:off x="7462049" y="0"/>
            <a:ext cx="3229764" cy="18669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1"/>
          <a:stretch/>
        </p:blipFill>
        <p:spPr>
          <a:xfrm>
            <a:off x="7454900" y="1866900"/>
            <a:ext cx="3236913" cy="18775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0"/>
          <a:stretch/>
        </p:blipFill>
        <p:spPr>
          <a:xfrm>
            <a:off x="4202415" y="3746500"/>
            <a:ext cx="3254727" cy="18700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9"/>
          <a:stretch/>
        </p:blipFill>
        <p:spPr>
          <a:xfrm>
            <a:off x="7460690" y="3744444"/>
            <a:ext cx="3231123" cy="18761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4"/>
          <a:stretch/>
        </p:blipFill>
        <p:spPr>
          <a:xfrm>
            <a:off x="4202415" y="5616574"/>
            <a:ext cx="3252485" cy="19431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1" y="5616575"/>
            <a:ext cx="1460024" cy="19467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9"/>
          <a:stretch/>
        </p:blipFill>
        <p:spPr>
          <a:xfrm>
            <a:off x="8914925" y="5619750"/>
            <a:ext cx="1776888" cy="19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6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4203790" cy="7559673"/>
          </a:xfrm>
          <a:prstGeom prst="rect">
            <a:avLst/>
          </a:prstGeom>
          <a:solidFill>
            <a:srgbClr val="DD0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0" b="1043"/>
          <a:stretch/>
        </p:blipFill>
        <p:spPr>
          <a:xfrm>
            <a:off x="-1589" y="-1"/>
            <a:ext cx="4189580" cy="7562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825" y="247944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ОБЩЕЖИТИЯ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950" y="771164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8925" y="1130300"/>
            <a:ext cx="378879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Бульвар Рокоссовского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Погонный проезд, дом 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Общежитие блочного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и 3-местным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размещением.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комнате: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кровати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шкафы, столы, стулья,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прикроватные тумбочки.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этаже: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комнаты общего пользования;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кухня (электрические </a:t>
            </a:r>
            <a:r>
              <a:rPr lang="ru-RU" sz="1600" spc="-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плиты,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чайники</a:t>
            </a:r>
            <a:r>
              <a:rPr lang="ru-RU" sz="1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холодильники);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стиральные машины;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спортивный уголок, </a:t>
            </a:r>
            <a:r>
              <a:rPr lang="ru-RU" sz="1600" spc="-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теннисный стол. </a:t>
            </a:r>
            <a:endParaRPr lang="ru-RU" sz="16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— от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11500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в месяц.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1" b="17699"/>
          <a:stretch/>
        </p:blipFill>
        <p:spPr>
          <a:xfrm>
            <a:off x="7454900" y="-15241"/>
            <a:ext cx="3236913" cy="1882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4"/>
          <a:stretch/>
        </p:blipFill>
        <p:spPr>
          <a:xfrm>
            <a:off x="4203790" y="-15489"/>
            <a:ext cx="3251110" cy="1884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6"/>
          <a:stretch/>
        </p:blipFill>
        <p:spPr>
          <a:xfrm>
            <a:off x="4203790" y="1866900"/>
            <a:ext cx="3251110" cy="1882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2" r="16800"/>
          <a:stretch/>
        </p:blipFill>
        <p:spPr>
          <a:xfrm>
            <a:off x="7454901" y="1866900"/>
            <a:ext cx="3238500" cy="18776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 b="7943"/>
          <a:stretch/>
        </p:blipFill>
        <p:spPr>
          <a:xfrm>
            <a:off x="7454899" y="3745706"/>
            <a:ext cx="3236913" cy="38171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/>
          <a:stretch/>
        </p:blipFill>
        <p:spPr>
          <a:xfrm>
            <a:off x="4203789" y="3746500"/>
            <a:ext cx="3251111" cy="18700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89" y="5616576"/>
            <a:ext cx="3249521" cy="19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9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4203790" cy="7559673"/>
          </a:xfrm>
          <a:prstGeom prst="rect">
            <a:avLst/>
          </a:prstGeom>
          <a:solidFill>
            <a:srgbClr val="DD0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0" b="1043"/>
          <a:stretch/>
        </p:blipFill>
        <p:spPr>
          <a:xfrm>
            <a:off x="-3939" y="-1"/>
            <a:ext cx="4189580" cy="7562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825" y="247944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ОБЩЕЖИТИЯ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950" y="771164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8925" y="1130300"/>
            <a:ext cx="395262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 «Сокол»,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Ленинградский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проспект, 77,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Мужское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общежитие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коридорного типа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4-местным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размещением.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комнате: 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двухъярусные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кровати,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прикроватные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тумбочки,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шкаф,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стулья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холодильник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этаже стиральные машины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цокольном этаже общая кухня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электрические плиты, чайники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холодильники, микроволновки).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— от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11500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в месяц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90" y="0"/>
            <a:ext cx="6506172" cy="350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/>
          <a:stretch/>
        </p:blipFill>
        <p:spPr>
          <a:xfrm>
            <a:off x="4203790" y="3505199"/>
            <a:ext cx="3251110" cy="2111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/>
          <a:stretch/>
        </p:blipFill>
        <p:spPr>
          <a:xfrm>
            <a:off x="4203790" y="5616575"/>
            <a:ext cx="3251110" cy="1943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b="10136"/>
          <a:stretch/>
        </p:blipFill>
        <p:spPr>
          <a:xfrm>
            <a:off x="7454899" y="3505199"/>
            <a:ext cx="3236914" cy="40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7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3283" cy="7559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88023" y="1"/>
            <a:ext cx="4203790" cy="7559673"/>
          </a:xfrm>
          <a:prstGeom prst="rect">
            <a:avLst/>
          </a:prstGeom>
          <a:solidFill>
            <a:srgbClr val="DD054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0" b="1043"/>
          <a:stretch/>
        </p:blipFill>
        <p:spPr>
          <a:xfrm>
            <a:off x="6489443" y="-1"/>
            <a:ext cx="4189580" cy="7562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8848" y="247944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КОНТАКТЫ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9973" y="771164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98"/>
          <a:stretch/>
        </p:blipFill>
        <p:spPr>
          <a:xfrm>
            <a:off x="-12790" y="-3175"/>
            <a:ext cx="10706190" cy="75607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74192"/>
            <a:ext cx="3564706" cy="88538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61950" y="1519575"/>
            <a:ext cx="4406900" cy="5692774"/>
          </a:xfrm>
          <a:prstGeom prst="rect">
            <a:avLst/>
          </a:prstGeom>
          <a:solidFill>
            <a:srgbClr val="DD0544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775" y="1780219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КОНТАКТЫ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3900" y="2303439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1857" y="3115490"/>
            <a:ext cx="385676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studenthostel.ru</a:t>
            </a:r>
          </a:p>
          <a:p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(495) 280 78 95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(985) 177 15 27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info@studenthostel.ru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Офис: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«Аэропорт», 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Планетная, д. 36,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15025" y="4803774"/>
            <a:ext cx="4406900" cy="2387601"/>
          </a:xfrm>
          <a:prstGeom prst="rect">
            <a:avLst/>
          </a:prstGeom>
          <a:solidFill>
            <a:srgbClr val="222C7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3002" y="5051941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МЫ В СОЦСЕТЯХ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84127" y="5575161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553910" y="4169590"/>
            <a:ext cx="406413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hostel_for_students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studenthostel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­_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7" y="6567251"/>
            <a:ext cx="252000" cy="25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37" y="6159258"/>
            <a:ext cx="252000" cy="252000"/>
          </a:xfrm>
          <a:prstGeom prst="rect">
            <a:avLst/>
          </a:prstGeom>
        </p:spPr>
      </p:pic>
      <p:sp>
        <p:nvSpPr>
          <p:cNvPr id="4" name="Прямоугольник 3">
            <a:hlinkClick r:id="rId9"/>
          </p:cNvPr>
          <p:cNvSpPr/>
          <p:nvPr/>
        </p:nvSpPr>
        <p:spPr>
          <a:xfrm>
            <a:off x="723900" y="3163330"/>
            <a:ext cx="2801895" cy="35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48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223</Words>
  <Application>Microsoft Office PowerPoint</Application>
  <PresentationFormat>Произвольный</PresentationFormat>
  <Paragraphs>121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Махотин Игорь Александрович</dc:creator>
  <cp:lastModifiedBy>Матвеев Сергей Александрович</cp:lastModifiedBy>
  <cp:revision>35</cp:revision>
  <dcterms:created xsi:type="dcterms:W3CDTF">2019-01-17T06:41:34Z</dcterms:created>
  <dcterms:modified xsi:type="dcterms:W3CDTF">2019-05-22T13:10:47Z</dcterms:modified>
</cp:coreProperties>
</file>