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B3FC6F4-0B31-4023-8DB6-C5B33A046585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0DE7FCC-F37E-4D6E-AB97-B071008C55A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9144000" cy="3505944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The Russian Federation and Germany: bilateral relations.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Done by: </a:t>
            </a:r>
            <a:r>
              <a:rPr lang="en-US" dirty="0" err="1" smtClean="0">
                <a:solidFill>
                  <a:schemeClr val="tx1"/>
                </a:solidFill>
              </a:rPr>
              <a:t>Rasulov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Osimzhon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en-US" sz="4400" dirty="0" smtClean="0"/>
              <a:t>Presentation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8104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утин и Меркель впервые за почти пять лет встретятся в Кремле - Ведомост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 bwMode="black">
          <a:xfrm>
            <a:off x="609600" y="0"/>
            <a:ext cx="7924800" cy="1417638"/>
          </a:xfrm>
        </p:spPr>
        <p:txBody>
          <a:bodyPr/>
          <a:lstStyle/>
          <a:p>
            <a:r>
              <a:rPr lang="de-DE" sz="3600" dirty="0" err="1" smtClean="0"/>
              <a:t>Mr.Putin</a:t>
            </a:r>
            <a:r>
              <a:rPr lang="de-DE" sz="3600" dirty="0" smtClean="0"/>
              <a:t> </a:t>
            </a:r>
            <a:r>
              <a:rPr lang="de-DE" sz="3600" dirty="0" err="1" smtClean="0"/>
              <a:t>and</a:t>
            </a:r>
            <a:r>
              <a:rPr lang="de-DE" sz="3600" dirty="0" smtClean="0"/>
              <a:t> Angela Merkel personal </a:t>
            </a:r>
            <a:r>
              <a:rPr lang="de-DE" sz="3600" dirty="0" err="1" smtClean="0"/>
              <a:t>relationship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251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24900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2800" dirty="0" smtClean="0"/>
              <a:t>Political </a:t>
            </a:r>
            <a:r>
              <a:rPr lang="de-DE" sz="2800" dirty="0" err="1" smtClean="0"/>
              <a:t>views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</a:t>
            </a:r>
            <a:r>
              <a:rPr lang="de-DE" sz="2800" dirty="0" err="1" smtClean="0"/>
              <a:t>relations</a:t>
            </a:r>
            <a:r>
              <a:rPr lang="de-DE" sz="2800" dirty="0" smtClean="0"/>
              <a:t> </a:t>
            </a:r>
            <a:r>
              <a:rPr lang="de-DE" sz="2800" dirty="0" err="1" smtClean="0"/>
              <a:t>of</a:t>
            </a:r>
            <a:r>
              <a:rPr lang="de-DE" sz="2800" dirty="0" smtClean="0"/>
              <a:t> </a:t>
            </a:r>
            <a:r>
              <a:rPr lang="de-DE" sz="2800" dirty="0" err="1" smtClean="0"/>
              <a:t>Russia</a:t>
            </a:r>
            <a:r>
              <a:rPr lang="de-DE" sz="2800" dirty="0" smtClean="0"/>
              <a:t> </a:t>
            </a:r>
            <a:r>
              <a:rPr lang="de-DE" sz="2800" dirty="0" err="1" smtClean="0"/>
              <a:t>and</a:t>
            </a:r>
            <a:r>
              <a:rPr lang="de-DE" sz="2800" dirty="0" smtClean="0"/>
              <a:t> Germany</a:t>
            </a:r>
          </a:p>
          <a:p>
            <a:pPr marL="0" indent="0">
              <a:buNone/>
            </a:pPr>
            <a:r>
              <a:rPr lang="en-US" sz="2800" dirty="0"/>
              <a:t>Relations between Germany and Russia are wide-ranging. The two countries’ political relations are overshadowed by Russia’s violations of fundamental principles enshrined in international law in the course of its annexation of Crimea and actions in eastern Ukraine. </a:t>
            </a:r>
            <a:endParaRPr lang="ru-RU" sz="2800" dirty="0"/>
          </a:p>
        </p:txBody>
      </p:sp>
      <p:pic>
        <p:nvPicPr>
          <p:cNvPr id="2050" name="Picture 2" descr="Путин и Меркель обсудили ситуацию в Белоруссии — РТ на русско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24944"/>
            <a:ext cx="9036496" cy="3933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512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 descr="Nord Stream 2: Will a new EU law kill Russia&amp;#39;s gas pipeline? | DW News - 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6094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30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erman-Russian trade picking up sharply | Business | Economy and finance  news from a German perspective | DW | 13.02.20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64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6"/>
            <a:ext cx="9036496" cy="2232248"/>
          </a:xfrm>
        </p:spPr>
        <p:txBody>
          <a:bodyPr>
            <a:normAutofit/>
          </a:bodyPr>
          <a:lstStyle/>
          <a:p>
            <a:r>
              <a:rPr lang="en-US" sz="3200" b="1" dirty="0"/>
              <a:t>Germany is Russia’s largest trade partner after China.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4773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415</TotalTime>
  <Words>78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Горизонт</vt:lpstr>
      <vt:lpstr>Presentation</vt:lpstr>
      <vt:lpstr>Mr.Putin and Angela Merkel personal relationship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Осимжон Расулов</dc:creator>
  <cp:lastModifiedBy>Осимжон Расулов</cp:lastModifiedBy>
  <cp:revision>8</cp:revision>
  <dcterms:created xsi:type="dcterms:W3CDTF">2021-11-15T18:41:32Z</dcterms:created>
  <dcterms:modified xsi:type="dcterms:W3CDTF">2021-11-16T10:38:25Z</dcterms:modified>
</cp:coreProperties>
</file>