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0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blogdeteidehease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290B4-69D5-4431-B600-8CAAB684F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 Международная научно-практическая конференция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«Иностранный язык: интеграция науки и образования в академическом взаимодействии». </a:t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лексического подхода при обучении иностранному языку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B791CB-6349-488E-9F4F-A216FB89A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45152"/>
            <a:ext cx="7315200" cy="9144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кафедры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ин.яз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ФМОП и ЗР РГГУ</a:t>
            </a:r>
          </a:p>
          <a:p>
            <a:pPr algn="r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Умарканова С.Ж.</a:t>
            </a:r>
          </a:p>
        </p:txBody>
      </p:sp>
    </p:spTree>
    <p:extLst>
      <p:ext uri="{BB962C8B-B14F-4D97-AF65-F5344CB8AC3E}">
        <p14:creationId xmlns:p14="http://schemas.microsoft.com/office/powerpoint/2010/main" val="248393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Лексический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0A408F-5891-4CE5-A6D8-07574CC3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0901" y="1976022"/>
            <a:ext cx="3030244" cy="3030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9211B-DD15-4FCE-B535-1439A7C3B5A8}"/>
              </a:ext>
            </a:extLst>
          </p:cNvPr>
          <p:cNvSpPr txBox="1"/>
          <p:nvPr/>
        </p:nvSpPr>
        <p:spPr>
          <a:xfrm>
            <a:off x="6320901" y="5468645"/>
            <a:ext cx="303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://www.elblogdeteidehease.com/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sa/3.0/"/>
              </a:rPr>
              <a:t>CC BY-SA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408158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 при обучении иностранному языку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effectLst/>
                <a:latin typeface="Arial" panose="020B0604020202020204" pitchFamily="34" charset="0"/>
              </a:rPr>
              <a:t>Грамматико-переводной</a:t>
            </a:r>
          </a:p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</a:rPr>
              <a:t>г</a:t>
            </a:r>
            <a:r>
              <a:rPr lang="ru-RU" b="1" dirty="0">
                <a:effectLst/>
                <a:latin typeface="Arial" panose="020B0604020202020204" pitchFamily="34" charset="0"/>
              </a:rPr>
              <a:t>рамматика                                 перевод 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DEA05-0805-419D-98DA-E8088F63B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87" y="3515220"/>
            <a:ext cx="2952750" cy="2209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37E0DD-4758-47B6-8DE5-353A1E0D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91" y="2119150"/>
            <a:ext cx="2633709" cy="1975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72317D-A381-4BFC-AD91-0459D601B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726" y="4221024"/>
            <a:ext cx="2524312" cy="1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0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подходы при обучении иностранному языку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Метод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</a:rPr>
              <a:t>полного погружения </a:t>
            </a:r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ogme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– ответвление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коммуникативной методики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одновременно философское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движение </a:t>
            </a:r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36D56-17A2-46AC-9BF8-87CC8867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52" y="3623121"/>
            <a:ext cx="3720483" cy="1953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E22AAE-C52B-41E9-BA90-F80F79EA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40" y="985421"/>
            <a:ext cx="2123142" cy="15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Подходы при обучении иностранному языку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</a:rPr>
              <a:t>Коммуникативный подход</a:t>
            </a:r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Лексический подход</a:t>
            </a: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073E2-47A4-4FA9-B753-78855124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573" y="1394493"/>
            <a:ext cx="3608773" cy="2029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0FABA5-C856-4882-A719-967AB660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65" y="4034899"/>
            <a:ext cx="3148614" cy="23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3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Лексический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сам термин лексический подход был представлен Майклом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Люисом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1993 году.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идея подхода состоит в том, что лексика является основой языка. Важной частью обучения является способность понимать и воспроизводить словосочетания, фиксированные выражения (с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hunks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которые часто встречаются. При данном подходе приоритет отдается лексике, а не грамматике.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Льюис дает следующие характеристики лексического подхода: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Грамматическое мастерство не является обязательным требованием для эффективного общения. Высказывание должно строится вокруг лексики. Беглость речи зависит 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столько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грамматики, а от навыка быстро вспоминать и использовать эти словосочетания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chunks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данном подходе важно не делать акцент на исправление ошибок, которые не влияют на понимание. Упор делается на беглость речи, а не на точность. Студенты должны уметь разбивать язык на словосочетания.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15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лексического подхода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F405F-DB06-455B-99B5-11337C9F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58" y="794418"/>
            <a:ext cx="7463810" cy="52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лексического подхода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текста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 of diplomacy </a:t>
            </a:r>
            <a:r>
              <a:rPr lang="ru-RU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Яницкая</a:t>
            </a:r>
            <a:r>
              <a:rPr lang="ru-RU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Л.К. Английский язык в дипломатии и политике. часть 1)</a:t>
            </a:r>
            <a:endParaRPr lang="en-US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Possible chunks</a:t>
            </a: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carry out transactions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conduct negotiations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establish relations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undergo a great change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set up an institution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foreign affairs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35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задания на отработку словосочетаний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 context the collocations were used in the text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 some questions, use the collocations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up your own sentences (topic – Diplomacy)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up questions, use the collocations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the main ideas of the text, use the collocations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endParaRPr lang="en-US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carry out transactions / To conduct negotiations / To establish relations / To undergo a great change  / To set up an institution /</a:t>
            </a:r>
            <a:r>
              <a:rPr lang="ru-RU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foreign affairs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57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FD2-F2E3-40B6-AFF5-A614D91D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лексического подхода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186D5-43B0-4E45-A6A5-C2787ECD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Font typeface="Wingdings 2" pitchFamily="18" charset="2"/>
              <a:buAutoNum type="arabicPeriod"/>
            </a:pPr>
            <a:endParaRPr lang="ru-RU" sz="66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Font typeface="Wingdings 2" pitchFamily="18" charset="2"/>
              <a:buAutoNum type="arabicPeriod"/>
            </a:pPr>
            <a:endParaRPr lang="ru-RU" sz="66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Font typeface="Wingdings 2" pitchFamily="18" charset="2"/>
              <a:buAutoNum type="arabicPeriod"/>
            </a:pPr>
            <a:r>
              <a:rPr lang="ru-RU" sz="6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подхода – изучение словосочетаний, фраз и выражений (</a:t>
            </a:r>
            <a:r>
              <a:rPr lang="ru-RU" sz="6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lexical</a:t>
            </a:r>
            <a:r>
              <a:rPr lang="ru-RU" sz="6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chunks</a:t>
            </a:r>
            <a:r>
              <a:rPr lang="ru-RU" sz="6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контексте и активное их использование.</a:t>
            </a:r>
            <a:endParaRPr lang="en-US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Лексический подход можно применять при изучении разных грамматических явлений. Отрабатывается структура в речи. Правило выводится студентами после.</a:t>
            </a:r>
            <a:endParaRPr lang="en-US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Словосочетания запоминаются быстрее чем отдельные слова</a:t>
            </a:r>
            <a:endParaRPr lang="en-US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Формируется чувство языка и развивается языковая догадка.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Беглость речи улучшается за счет использования устойчивых выражений.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endParaRPr lang="en-US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794287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490</TotalTime>
  <Words>456</Words>
  <Application>Microsoft Office PowerPoint</Application>
  <PresentationFormat>Широкоэкранный</PresentationFormat>
  <Paragraphs>122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Open Sans</vt:lpstr>
      <vt:lpstr>Times New Roman</vt:lpstr>
      <vt:lpstr>Wingdings 2</vt:lpstr>
      <vt:lpstr>Рамка</vt:lpstr>
      <vt:lpstr>II Международная научно-практическая конференция   «Иностранный язык: интеграция науки и образования в академическом взаимодействии».      Особенности лексического подхода при обучении иностранному языку  </vt:lpstr>
      <vt:lpstr>Подходы при обучении иностранному языку</vt:lpstr>
      <vt:lpstr>Необычные подходы при обучении иностранному языку</vt:lpstr>
      <vt:lpstr>Подходы при обучении иностранному языку</vt:lpstr>
      <vt:lpstr>Лексический подход</vt:lpstr>
      <vt:lpstr>Применение лексического подхода на примере текста</vt:lpstr>
      <vt:lpstr>Применение лексического подхода на примере текста</vt:lpstr>
      <vt:lpstr>Некоторые задания на отработку словосочетаний</vt:lpstr>
      <vt:lpstr>Плюсы лексического подхода</vt:lpstr>
      <vt:lpstr>Лексический подход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 Международная научно-практическая конференция   «Иностранный язык: интеграция науки и образования в академическом взаимодействии».      Особенности лексического подхода при обучении иностранному языку  </dc:title>
  <dc:creator>Умарканова Светлана</dc:creator>
  <cp:lastModifiedBy>Умарканова Светлана</cp:lastModifiedBy>
  <cp:revision>5</cp:revision>
  <dcterms:created xsi:type="dcterms:W3CDTF">2021-11-07T10:00:30Z</dcterms:created>
  <dcterms:modified xsi:type="dcterms:W3CDTF">2021-11-08T18:16:54Z</dcterms:modified>
</cp:coreProperties>
</file>