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FF"/>
    <a:srgbClr val="0557FF"/>
    <a:srgbClr val="E8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897"/>
  </p:normalViewPr>
  <p:slideViewPr>
    <p:cSldViewPr snapToGrid="0" snapToObjects="1">
      <p:cViewPr>
        <p:scale>
          <a:sx n="123" d="100"/>
          <a:sy n="123" d="100"/>
        </p:scale>
        <p:origin x="-328" y="-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DF6EB-13C1-9A4F-B6EE-ABC71CAE851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FB001-4C5F-2142-8265-221840538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5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FB001-4C5F-2142-8265-2218405387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4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1916C-BA6C-0E4D-AC93-12483AF73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1A46B-F7F1-A84E-8109-630D137E7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34367-CFC2-8B42-B656-F5AE714B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5C3A-68E1-594F-AAFE-2E012D61E2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303E00-2BAB-E84D-85EC-8A78241A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D9BDA-13F6-CF42-B25A-EA5E7ED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3DAF-9874-C644-97B8-F6DC91AAA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1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C332F-7AE2-0D4F-B8C6-197F7785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0965E0-4DF7-BF49-A8D6-3151564F4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FA427-8ABD-EC4A-A2B2-C31A04A7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5C3A-68E1-594F-AAFE-2E012D61E2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D63390-16CB-8742-9A5F-E28CDB5C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1EA43-06FB-6845-BF1F-884CBD9D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3DAF-9874-C644-97B8-F6DC91AAA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6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EF9BC8-C1BC-6A40-8B20-CA99E54D6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6DAA-A535-3147-B023-A8FCB654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1FC62-4517-884C-8B5D-77A0DCA2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5C3A-68E1-594F-AAFE-2E012D61E2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7204E-7520-E240-868A-DB692A19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96295-5C62-9F47-9DAE-6BEA6697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3DAF-9874-C644-97B8-F6DC91AAA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0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76868-3032-7D49-8C8D-22B77714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7F841-1203-644C-ABBB-C9970DC13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32B53-FCA1-364A-B42E-26138E2B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5C3A-68E1-594F-AAFE-2E012D61E2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C17A9-05C1-4945-81DA-88024486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37BBC-8FF1-0B47-AAC2-D928C62A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3DAF-9874-C644-97B8-F6DC91AAA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0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348EB-B60C-DF49-BD57-B89D289B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7FBA82-81B2-8C48-AA0C-0B248711A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71A9C5-5EE4-0D41-A378-72C30B7E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5C3A-68E1-594F-AAFE-2E012D61E2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61A8C-E354-C040-AC05-852F267D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1B33EC-4114-1642-A4CA-34B257E0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3DAF-9874-C644-97B8-F6DC91AAA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4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688FC-7993-4F47-8E52-174B10B1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74AB03-2029-CE4C-B74F-42D77657D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92C829-003F-4A43-A1D3-39C61D047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585755-27AC-674A-9145-6F9C23CA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5C3A-68E1-594F-AAFE-2E012D61E2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542623-971F-554A-A549-FD319403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E2282-682D-1446-8D2E-A38DC77C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3DAF-9874-C644-97B8-F6DC91AAA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8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0A314-3E29-0045-AF2A-7A53F96E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3D46E6-714F-E143-864E-4FCD1322A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B405A2-91D2-124F-8A91-16C944B3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E8CBFB-E77C-934B-8135-39F0CFB23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690372-638F-5C4F-8A49-B1C7EA3CA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75D626-B447-704A-B695-53558912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5C3A-68E1-594F-AAFE-2E012D61E2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37F06B-3406-7444-9799-2B78C274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667D60-E191-0D42-8432-F9B64377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3DAF-9874-C644-97B8-F6DC91AAA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A1A7F-1353-7641-A186-A6E3A5F6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F72F4D-06D1-064B-9F03-284CA7AA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5C3A-68E1-594F-AAFE-2E012D61E2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21AED2-0ECB-D444-9A72-620E2E7F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59E601-499D-714B-B44D-2EE44B2C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3DAF-9874-C644-97B8-F6DC91AAA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C60925-6702-054D-8342-3602DC9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5C3A-68E1-594F-AAFE-2E012D61E2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2FFA57-2C6B-F247-80A4-3B9ABF32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E7A968-6A70-0949-9FB0-8CFC0497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3DAF-9874-C644-97B8-F6DC91AAA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5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656F8-0AC3-4C46-96E8-9CB738C8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A7D30-4699-F641-B6A7-F4C9A646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36805B-5A2D-3144-9DCD-FF10BA2C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032B05-4542-AF47-A436-0510CED1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5C3A-68E1-594F-AAFE-2E012D61E2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D9C77-DEEC-6845-B06D-329904A8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19D139-B9B0-F744-888B-9F33B746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3DAF-9874-C644-97B8-F6DC91AAA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7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1E903-44D6-0849-B7B0-BF92488A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FCD40A-D9AD-684E-B5AE-B77617028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3A3E70-415C-7D48-B43D-71F35F684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0D21F-00F5-174D-864C-8D1DDB16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5C3A-68E1-594F-AAFE-2E012D61E2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9BB457-8B98-DF45-8BDB-D78B6E78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FDCC2B-7873-5847-8780-A2E0C1E5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3DAF-9874-C644-97B8-F6DC91AAA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4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5545D-8DC0-2241-A409-6B9328E0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132517-1874-9245-9589-3F271B1D4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D776B-5218-B140-84A0-196822123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5C3A-68E1-594F-AAFE-2E012D61E21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F547B-039E-CE47-9ABD-0E0CE33D6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AE60C-0CCC-5E4F-8A55-B31FA5F1A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3DAF-9874-C644-97B8-F6DC91AAA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5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D1755ED-7DA1-C643-8757-7967811DA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28" r="10969" b="2652"/>
          <a:stretch/>
        </p:blipFill>
        <p:spPr bwMode="auto">
          <a:xfrm>
            <a:off x="3787116" y="1"/>
            <a:ext cx="84048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B2A0A-C384-0A46-902B-33C5DE4063EE}"/>
              </a:ext>
            </a:extLst>
          </p:cNvPr>
          <p:cNvSpPr txBox="1"/>
          <p:nvPr/>
        </p:nvSpPr>
        <p:spPr>
          <a:xfrm>
            <a:off x="-43480" y="-268013"/>
            <a:ext cx="211628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IS</a:t>
            </a:r>
            <a:endParaRPr lang="ru-RU" sz="15000" dirty="0">
              <a:solidFill>
                <a:schemeClr val="bg1"/>
              </a:solidFill>
              <a:cs typeface="Big Caslon Medium" panose="02000603090000020003" pitchFamily="2" charset="-79"/>
            </a:endParaRPr>
          </a:p>
        </p:txBody>
      </p:sp>
      <p:pic>
        <p:nvPicPr>
          <p:cNvPr id="1026" name="Picture 2" descr="Biden vows to defend Taiwan from Chinese military action | Financial Times">
            <a:extLst>
              <a:ext uri="{FF2B5EF4-FFF2-40B4-BE49-F238E27FC236}">
                <a16:creationId xmlns:a16="http://schemas.microsoft.com/office/drawing/2014/main" id="{07C24243-F34B-AC4A-9CDF-7536E8DC9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0" b="99092" l="9313" r="89949">
                        <a14:foregroundMark x1="42362" y1="51766" x2="47473" y2="76791"/>
                        <a14:foregroundMark x1="47473" y1="76791" x2="47927" y2="77901"/>
                        <a14:foregroundMark x1="48779" y1="77598" x2="58035" y2="77699"/>
                        <a14:foregroundMark x1="58035" y1="77699" x2="63657" y2="71645"/>
                        <a14:foregroundMark x1="63657" y1="71645" x2="66440" y2="65086"/>
                        <a14:foregroundMark x1="66440" y1="65086" x2="66440" y2="65086"/>
                        <a14:foregroundMark x1="66553" y1="64379" x2="58660" y2="56307"/>
                        <a14:foregroundMark x1="57297" y1="50252" x2="65417" y2="59939"/>
                        <a14:foregroundMark x1="65417" y1="59939" x2="68370" y2="66700"/>
                        <a14:foregroundMark x1="68370" y1="66700" x2="68370" y2="66700"/>
                        <a14:foregroundMark x1="69449" y1="61453" x2="63600" y2="45510"/>
                        <a14:foregroundMark x1="70017" y1="62462" x2="71550" y2="88496"/>
                        <a14:foregroundMark x1="71550" y1="88496" x2="73822" y2="93845"/>
                        <a14:foregroundMark x1="72686" y1="68920" x2="74957" y2="81130"/>
                        <a14:foregroundMark x1="74957" y1="81130" x2="75582" y2="93845"/>
                        <a14:foregroundMark x1="75582" y1="93845" x2="55139" y2="91322"/>
                        <a14:foregroundMark x1="55139" y1="91322" x2="45372" y2="84460"/>
                        <a14:foregroundMark x1="44577" y1="87084" x2="49177" y2="95358"/>
                        <a14:foregroundMark x1="49177" y1="95358" x2="53379" y2="99092"/>
                        <a14:foregroundMark x1="53379" y1="99092" x2="68484" y2="99697"/>
                        <a14:foregroundMark x1="68484" y1="99697" x2="59852" y2="97376"/>
                        <a14:foregroundMark x1="59852" y1="97376" x2="56445" y2="93441"/>
                        <a14:foregroundMark x1="56445" y1="93441" x2="56218" y2="92836"/>
                        <a14:foregroundMark x1="35718" y1="61453" x2="20329" y2="66902"/>
                        <a14:foregroundMark x1="20329" y1="66902" x2="14367" y2="62159"/>
                        <a14:foregroundMark x1="14367" y1="62159" x2="12095" y2="49344"/>
                        <a14:foregroundMark x1="12095" y1="49344" x2="14708" y2="40767"/>
                        <a14:foregroundMark x1="14708" y1="40767" x2="16752" y2="37740"/>
                        <a14:foregroundMark x1="9313" y1="54188" x2="15446" y2="68618"/>
                        <a14:foregroundMark x1="15446" y1="68214" x2="25781" y2="74168"/>
                        <a14:foregroundMark x1="25781" y1="74168" x2="34128" y2="73058"/>
                        <a14:foregroundMark x1="34128" y1="73058" x2="35037" y2="72048"/>
                        <a14:foregroundMark x1="34867" y1="71544" x2="48836" y2="73562"/>
                        <a14:foregroundMark x1="48836" y1="73562" x2="50369" y2="74470"/>
                        <a14:foregroundMark x1="40999" y1="68012" x2="41511" y2="98890"/>
                        <a14:foregroundMark x1="73822" y1="61857" x2="75866" y2="74773"/>
                        <a14:foregroundMark x1="75866" y1="74975" x2="75866" y2="99092"/>
                        <a14:foregroundMark x1="10392" y1="47629" x2="10619" y2="45711"/>
                        <a14:foregroundMark x1="11982" y1="44198" x2="11357" y2="45005"/>
                        <a14:foregroundMark x1="45769" y1="9687" x2="47587" y2="7770"/>
                        <a14:foregroundMark x1="50142" y1="2220" x2="52584" y2="2321"/>
                        <a14:foregroundMark x1="17320" y1="49041" x2="18001" y2="64581"/>
                        <a14:backgroundMark x1="29302" y1="10192" x2="37763" y2="29263"/>
                        <a14:backgroundMark x1="38671" y1="27346" x2="38274" y2="40767"/>
                        <a14:backgroundMark x1="38274" y1="40767" x2="33447" y2="47124"/>
                        <a14:backgroundMark x1="33447" y1="47124" x2="32709" y2="47124"/>
                        <a14:backgroundMark x1="32595" y1="46922" x2="40545" y2="28860"/>
                        <a14:backgroundMark x1="40545" y1="28860" x2="41113" y2="12311"/>
                        <a14:backgroundMark x1="42249" y1="9889" x2="42249" y2="11302"/>
                        <a14:backgroundMark x1="41965" y1="25832" x2="42646" y2="25933"/>
                        <a14:backgroundMark x1="72175" y1="35116" x2="69506" y2="43088"/>
                        <a14:backgroundMark x1="69506" y1="43088" x2="67575" y2="46216"/>
                        <a14:backgroundMark x1="60023" y1="31282" x2="61783" y2="28557"/>
                        <a14:backgroundMark x1="55877" y1="2422" x2="59398" y2="6559"/>
                        <a14:backgroundMark x1="59398" y1="6559" x2="60931" y2="10394"/>
                        <a14:backgroundMark x1="60931" y1="10394" x2="61840" y2="13219"/>
                        <a14:backgroundMark x1="61556" y1="12916" x2="61272" y2="11403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4" r="22969"/>
          <a:stretch/>
        </p:blipFill>
        <p:spPr bwMode="auto">
          <a:xfrm flipH="1">
            <a:off x="-43480" y="577408"/>
            <a:ext cx="7661192" cy="62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A450F7-E941-444F-9515-4B25C17ED8E7}"/>
              </a:ext>
            </a:extLst>
          </p:cNvPr>
          <p:cNvSpPr txBox="1"/>
          <p:nvPr/>
        </p:nvSpPr>
        <p:spPr>
          <a:xfrm>
            <a:off x="525931" y="2795350"/>
            <a:ext cx="118556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AMERICA</a:t>
            </a:r>
            <a:endParaRPr lang="ru-RU" sz="17000" dirty="0">
              <a:solidFill>
                <a:schemeClr val="bg1"/>
              </a:solidFill>
              <a:cs typeface="Big Caslon Medium" panose="020006030900000200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DEE9A-AFD3-4244-94E8-CBE97097DFAB}"/>
              </a:ext>
            </a:extLst>
          </p:cNvPr>
          <p:cNvSpPr txBox="1"/>
          <p:nvPr/>
        </p:nvSpPr>
        <p:spPr>
          <a:xfrm>
            <a:off x="4935551" y="4587766"/>
            <a:ext cx="7540847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0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BACK?</a:t>
            </a:r>
            <a:endParaRPr lang="ru-RU" sz="17000" dirty="0">
              <a:solidFill>
                <a:schemeClr val="bg1"/>
              </a:solidFill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983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DCD158-75F5-8B43-8994-581E1DCC4A37}"/>
              </a:ext>
            </a:extLst>
          </p:cNvPr>
          <p:cNvSpPr/>
          <p:nvPr/>
        </p:nvSpPr>
        <p:spPr>
          <a:xfrm>
            <a:off x="5898995" y="0"/>
            <a:ext cx="629300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НАТО – Бесплатные иконки: флаги">
            <a:extLst>
              <a:ext uri="{FF2B5EF4-FFF2-40B4-BE49-F238E27FC236}">
                <a16:creationId xmlns:a16="http://schemas.microsoft.com/office/drawing/2014/main" id="{C7A96FDC-D8F1-A440-9A90-C76E5FE60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8412" r="19760" b="31221"/>
          <a:stretch/>
        </p:blipFill>
        <p:spPr bwMode="auto">
          <a:xfrm>
            <a:off x="1043357" y="4632121"/>
            <a:ext cx="973903" cy="96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A67C31-9F8A-3B42-A74B-03787F94BE92}"/>
              </a:ext>
            </a:extLst>
          </p:cNvPr>
          <p:cNvSpPr txBox="1"/>
          <p:nvPr/>
        </p:nvSpPr>
        <p:spPr>
          <a:xfrm>
            <a:off x="1572322" y="89210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Concept </a:t>
            </a:r>
            <a:r>
              <a:rPr lang="en-US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of  </a:t>
            </a:r>
            <a:r>
              <a:rPr lang="ru-RU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«</a:t>
            </a:r>
            <a:r>
              <a:rPr lang="en-US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New </a:t>
            </a:r>
            <a:r>
              <a:rPr lang="en-US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Europe</a:t>
            </a:r>
            <a:r>
              <a:rPr lang="ru-RU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»</a:t>
            </a:r>
            <a:endParaRPr lang="ru-RU" b="1" dirty="0">
              <a:solidFill>
                <a:schemeClr val="bg1"/>
              </a:solidFill>
              <a:cs typeface="BIG CASLON MEDIUM" panose="02000603090000020003" pitchFamily="2" charset="-79"/>
            </a:endParaRPr>
          </a:p>
        </p:txBody>
      </p:sp>
      <p:pic>
        <p:nvPicPr>
          <p:cNvPr id="1030" name="Picture 6" descr="Trump - Png Press - Transparent png free download">
            <a:extLst>
              <a:ext uri="{FF2B5EF4-FFF2-40B4-BE49-F238E27FC236}">
                <a16:creationId xmlns:a16="http://schemas.microsoft.com/office/drawing/2014/main" id="{728118E1-1EE4-0D43-884F-4C7E78308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57" y="458542"/>
            <a:ext cx="1460810" cy="18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7CF9F-2F99-5E49-A12D-3AD8D15002F3}"/>
              </a:ext>
            </a:extLst>
          </p:cNvPr>
          <p:cNvSpPr txBox="1"/>
          <p:nvPr/>
        </p:nvSpPr>
        <p:spPr>
          <a:xfrm>
            <a:off x="8375910" y="100361"/>
            <a:ext cx="173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America is back</a:t>
            </a:r>
            <a:endParaRPr lang="ru-RU" b="1" dirty="0">
              <a:solidFill>
                <a:schemeClr val="bg1"/>
              </a:solidFill>
              <a:cs typeface="BIG CASLON MEDIUM" panose="02000603090000020003" pitchFamily="2" charset="-79"/>
            </a:endParaRPr>
          </a:p>
        </p:txBody>
      </p:sp>
      <p:pic>
        <p:nvPicPr>
          <p:cNvPr id="1032" name="Picture 8" descr="Joe Biden Soundboard">
            <a:extLst>
              <a:ext uri="{FF2B5EF4-FFF2-40B4-BE49-F238E27FC236}">
                <a16:creationId xmlns:a16="http://schemas.microsoft.com/office/drawing/2014/main" id="{B7784054-2CAA-0845-80D3-C42BE6EF2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69693"/>
            <a:ext cx="1884555" cy="18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ort Import International Trade Clip Art, PNG, 2918x2918px, Export,  Cartoon, Goods, Import, International Trade Download Free">
            <a:extLst>
              <a:ext uri="{FF2B5EF4-FFF2-40B4-BE49-F238E27FC236}">
                <a16:creationId xmlns:a16="http://schemas.microsoft.com/office/drawing/2014/main" id="{3AB5B584-FBAA-2B4F-8C5F-1A85CA11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65" y="3494585"/>
            <a:ext cx="968298" cy="9682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agle Logo clipart - Black, Font, Design, transparent clip art">
            <a:extLst>
              <a:ext uri="{FF2B5EF4-FFF2-40B4-BE49-F238E27FC236}">
                <a16:creationId xmlns:a16="http://schemas.microsoft.com/office/drawing/2014/main" id="{25F39962-62C8-CC43-8C61-76484EEA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87" y="3494585"/>
            <a:ext cx="1169979" cy="11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ector Transparente PNG Y SVG De Ilustración De Tanque De Gas Propano Azul">
            <a:extLst>
              <a:ext uri="{FF2B5EF4-FFF2-40B4-BE49-F238E27FC236}">
                <a16:creationId xmlns:a16="http://schemas.microsoft.com/office/drawing/2014/main" id="{2C8A42A4-B85B-C44F-871D-EC78A4FA4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4014">
            <a:off x="4227836" y="3686238"/>
            <a:ext cx="1245891" cy="12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DDA — Главная">
            <a:extLst>
              <a:ext uri="{FF2B5EF4-FFF2-40B4-BE49-F238E27FC236}">
                <a16:creationId xmlns:a16="http://schemas.microsoft.com/office/drawing/2014/main" id="{628ED32C-24C3-3144-8E02-D1308E46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65" y="5769759"/>
            <a:ext cx="968298" cy="9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0DAF46-E537-FD4A-9FDF-104F823A6526}"/>
              </a:ext>
            </a:extLst>
          </p:cNvPr>
          <p:cNvSpPr/>
          <p:nvPr/>
        </p:nvSpPr>
        <p:spPr>
          <a:xfrm>
            <a:off x="0" y="2743200"/>
            <a:ext cx="2966224" cy="468351"/>
          </a:xfrm>
          <a:prstGeom prst="rect">
            <a:avLst/>
          </a:prstGeom>
          <a:solidFill>
            <a:srgbClr val="00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Supranational level</a:t>
            </a:r>
            <a:endParaRPr lang="ru-RU" dirty="0">
              <a:solidFill>
                <a:srgbClr val="FFFF00"/>
              </a:solidFill>
              <a:cs typeface="Big Caslon Medium" panose="02000603090000020003" pitchFamily="2" charset="-79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F68D34-A865-A54C-B77B-AF2FB5CFA174}"/>
              </a:ext>
            </a:extLst>
          </p:cNvPr>
          <p:cNvSpPr/>
          <p:nvPr/>
        </p:nvSpPr>
        <p:spPr>
          <a:xfrm>
            <a:off x="2966224" y="2743200"/>
            <a:ext cx="2932771" cy="4683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National level</a:t>
            </a:r>
            <a:endParaRPr lang="ru-RU" dirty="0">
              <a:cs typeface="Big Caslon Medium" panose="02000603090000020003" pitchFamily="2" charset="-79"/>
            </a:endParaRPr>
          </a:p>
        </p:txBody>
      </p:sp>
      <p:pic>
        <p:nvPicPr>
          <p:cNvPr id="1046" name="Picture 22" descr="Alert PNG Transparent Images | PNG All">
            <a:extLst>
              <a:ext uri="{FF2B5EF4-FFF2-40B4-BE49-F238E27FC236}">
                <a16:creationId xmlns:a16="http://schemas.microsoft.com/office/drawing/2014/main" id="{4CFD86AF-0799-C24A-B857-B370074B4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70" y="3710697"/>
            <a:ext cx="804869" cy="7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Alert PNG Transparent Images | PNG All">
            <a:extLst>
              <a:ext uri="{FF2B5EF4-FFF2-40B4-BE49-F238E27FC236}">
                <a16:creationId xmlns:a16="http://schemas.microsoft.com/office/drawing/2014/main" id="{6F6CA711-0D06-A145-B68B-AC2EE97B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27" y="4844296"/>
            <a:ext cx="804869" cy="7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Alert PNG Transparent Images | PNG All">
            <a:extLst>
              <a:ext uri="{FF2B5EF4-FFF2-40B4-BE49-F238E27FC236}">
                <a16:creationId xmlns:a16="http://schemas.microsoft.com/office/drawing/2014/main" id="{19354FC7-8640-4446-B976-9F94A299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27" y="5956055"/>
            <a:ext cx="804869" cy="7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Alert PNG Transparent Images | PNG All">
            <a:extLst>
              <a:ext uri="{FF2B5EF4-FFF2-40B4-BE49-F238E27FC236}">
                <a16:creationId xmlns:a16="http://schemas.microsoft.com/office/drawing/2014/main" id="{057A5D4A-BE27-844D-A46E-C44BD330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96" y="3710697"/>
            <a:ext cx="804869" cy="7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F833281-B869-E943-A56D-7222C39804D3}"/>
              </a:ext>
            </a:extLst>
          </p:cNvPr>
          <p:cNvSpPr/>
          <p:nvPr/>
        </p:nvSpPr>
        <p:spPr>
          <a:xfrm>
            <a:off x="5898995" y="2743199"/>
            <a:ext cx="3360234" cy="468351"/>
          </a:xfrm>
          <a:prstGeom prst="rect">
            <a:avLst/>
          </a:prstGeom>
          <a:solidFill>
            <a:srgbClr val="00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Supranational level</a:t>
            </a:r>
            <a:endParaRPr lang="ru-RU" dirty="0">
              <a:solidFill>
                <a:srgbClr val="FFFF00"/>
              </a:solidFill>
              <a:cs typeface="Big Caslon Medium" panose="02000603090000020003" pitchFamily="2" charset="-79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ACDA135-CCBE-994D-BDAF-E2AEE01BF6D8}"/>
              </a:ext>
            </a:extLst>
          </p:cNvPr>
          <p:cNvSpPr/>
          <p:nvPr/>
        </p:nvSpPr>
        <p:spPr>
          <a:xfrm>
            <a:off x="9259229" y="2743199"/>
            <a:ext cx="2932771" cy="4683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National level</a:t>
            </a:r>
            <a:endParaRPr lang="ru-RU" dirty="0">
              <a:cs typeface="Big Caslon Medium" panose="02000603090000020003" pitchFamily="2" charset="-79"/>
            </a:endParaRPr>
          </a:p>
        </p:txBody>
      </p:sp>
      <p:pic>
        <p:nvPicPr>
          <p:cNvPr id="24" name="Picture 10" descr="Export Import International Trade Clip Art, PNG, 2918x2918px, Export,  Cartoon, Goods, Import, International Trade Download Free">
            <a:extLst>
              <a:ext uri="{FF2B5EF4-FFF2-40B4-BE49-F238E27FC236}">
                <a16:creationId xmlns:a16="http://schemas.microsoft.com/office/drawing/2014/main" id="{47FFB04A-0E62-6142-BB6F-406A5CAF3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41" y="3372559"/>
            <a:ext cx="968298" cy="9682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NDDA — Главная">
            <a:extLst>
              <a:ext uri="{FF2B5EF4-FFF2-40B4-BE49-F238E27FC236}">
                <a16:creationId xmlns:a16="http://schemas.microsoft.com/office/drawing/2014/main" id="{DE8F5189-48CA-DD47-A165-1E1BA7E5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41" y="4462883"/>
            <a:ext cx="968298" cy="9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B4147DB3-53C6-DF42-971C-B4F8CFCC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96992"/>
            <a:ext cx="1645227" cy="10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Education | coronavirus">
            <a:extLst>
              <a:ext uri="{FF2B5EF4-FFF2-40B4-BE49-F238E27FC236}">
                <a16:creationId xmlns:a16="http://schemas.microsoft.com/office/drawing/2014/main" id="{32A5341C-63C2-1C47-8AA6-22CC6EAD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65" y="3212752"/>
            <a:ext cx="1150568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Eagle Logo clipart - Black, Font, Design, transparent clip art">
            <a:extLst>
              <a:ext uri="{FF2B5EF4-FFF2-40B4-BE49-F238E27FC236}">
                <a16:creationId xmlns:a16="http://schemas.microsoft.com/office/drawing/2014/main" id="{06177CD2-3F23-F448-8063-50E4C34B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75" y="3292904"/>
            <a:ext cx="1169979" cy="11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Vector Transparente PNG Y SVG De Ilustración De Tanque De Gas Propano Azul">
            <a:extLst>
              <a:ext uri="{FF2B5EF4-FFF2-40B4-BE49-F238E27FC236}">
                <a16:creationId xmlns:a16="http://schemas.microsoft.com/office/drawing/2014/main" id="{DE6F658F-5462-0145-A3C5-7F0164AB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4014">
            <a:off x="10419025" y="3456629"/>
            <a:ext cx="1245891" cy="12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86910671-D1BF-6440-85AA-CBF69C1F3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62" y="348082"/>
            <a:ext cx="849443" cy="73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765C90B1-F7B9-BA48-BA4C-5B93529C8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205" y="231698"/>
            <a:ext cx="749908" cy="97052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194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Submarine Icon transparent PNG - StickPNG">
            <a:extLst>
              <a:ext uri="{FF2B5EF4-FFF2-40B4-BE49-F238E27FC236}">
                <a16:creationId xmlns:a16="http://schemas.microsoft.com/office/drawing/2014/main" id="{8C2AA428-D3B7-264C-B3A6-64C3383B8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602" y="4509472"/>
            <a:ext cx="1490831" cy="149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Alert PNG Transparent Images | PNG All">
            <a:extLst>
              <a:ext uri="{FF2B5EF4-FFF2-40B4-BE49-F238E27FC236}">
                <a16:creationId xmlns:a16="http://schemas.microsoft.com/office/drawing/2014/main" id="{6DD35499-F77F-044B-9F99-818F3B3F5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31" y="4712619"/>
            <a:ext cx="804869" cy="7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Alert PNG Transparent Images | PNG All">
            <a:extLst>
              <a:ext uri="{FF2B5EF4-FFF2-40B4-BE49-F238E27FC236}">
                <a16:creationId xmlns:a16="http://schemas.microsoft.com/office/drawing/2014/main" id="{F4B32BD9-D5F4-4D47-AB81-2AB16DAE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30" y="5814106"/>
            <a:ext cx="804869" cy="7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heck mark html - done icon PNG image with transparent background | TOPpng">
            <a:extLst>
              <a:ext uri="{FF2B5EF4-FFF2-40B4-BE49-F238E27FC236}">
                <a16:creationId xmlns:a16="http://schemas.microsoft.com/office/drawing/2014/main" id="{A0F1319F-119C-6D45-B781-C321C10ED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" b="2395"/>
          <a:stretch/>
        </p:blipFill>
        <p:spPr bwMode="auto">
          <a:xfrm>
            <a:off x="6865564" y="3710697"/>
            <a:ext cx="729259" cy="7182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heck mark html - done icon PNG image with transparent background | TOPpng">
            <a:extLst>
              <a:ext uri="{FF2B5EF4-FFF2-40B4-BE49-F238E27FC236}">
                <a16:creationId xmlns:a16="http://schemas.microsoft.com/office/drawing/2014/main" id="{62D57A93-7567-7341-B80D-4E6EC0C53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" b="2395"/>
          <a:stretch/>
        </p:blipFill>
        <p:spPr bwMode="auto">
          <a:xfrm>
            <a:off x="8328965" y="3677871"/>
            <a:ext cx="729259" cy="7182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Alert PNG Transparent Images | PNG All">
            <a:extLst>
              <a:ext uri="{FF2B5EF4-FFF2-40B4-BE49-F238E27FC236}">
                <a16:creationId xmlns:a16="http://schemas.microsoft.com/office/drawing/2014/main" id="{B905E54A-9DC3-BA4C-B6CF-94CAEDD9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01" y="3600501"/>
            <a:ext cx="804869" cy="7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Alert PNG Transparent Images | PNG All">
            <a:extLst>
              <a:ext uri="{FF2B5EF4-FFF2-40B4-BE49-F238E27FC236}">
                <a16:creationId xmlns:a16="http://schemas.microsoft.com/office/drawing/2014/main" id="{178E5737-AD02-994C-97BE-5A06AD42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95" y="5081496"/>
            <a:ext cx="804869" cy="7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3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3796 C -0.00156 0.04143 -0.00169 0.04491 -0.00195 0.04838 C -0.00221 0.05046 -0.00273 0.05254 -0.00273 0.05463 C -0.00273 0.07454 -0.00247 0.0743 -0.00117 0.08796 C -0.00156 0.09954 -0.0013 0.11134 -0.00195 0.12268 C -0.00221 0.12708 -0.00339 0.13079 -0.00404 0.13495 C -0.01003 0.17291 -0.00117 0.1206 -0.00951 0.16528 C -0.01042 0.16991 -0.01107 0.17731 -0.01224 0.18194 C -0.01276 0.18403 -0.01341 0.18657 -0.01432 0.18796 C -0.01667 0.19143 -0.02552 0.19352 -0.02669 0.19398 C -0.02786 0.19444 -0.02904 0.19491 -0.03008 0.1956 C -0.03151 0.19629 -0.03281 0.19791 -0.03425 0.19861 C -0.03607 0.19954 -0.03789 0.19954 -0.03971 0.2 C -0.05195 0.20903 -0.04232 0.20324 -0.06927 0.20162 C -0.07578 0.19791 -0.06758 0.20278 -0.07539 0.19699 C -0.0763 0.19653 -0.07734 0.19629 -0.07813 0.1956 C -0.08047 0.19375 -0.08268 0.1912 -0.08503 0.18958 C -0.08568 0.18889 -0.08646 0.18819 -0.08711 0.18796 C -0.08867 0.18727 -0.09023 0.18704 -0.09193 0.18657 C -0.09323 0.18541 -0.09466 0.18379 -0.09609 0.18333 C -0.10286 0.18125 -0.09922 0.18241 -0.10703 0.18032 C -0.10794 0.17986 -0.10885 0.1794 -0.10977 0.17893 C -0.11198 0.17778 -0.11445 0.17754 -0.11667 0.17592 L -0.11862 0.1743 C -0.12005 0.17222 -0.12122 0.16944 -0.12279 0.16829 C -0.12344 0.16782 -0.12422 0.16736 -0.12487 0.16666 C -0.12643 0.16504 -0.12656 0.16435 -0.12747 0.16227 " pathEditMode="relative" rAng="0" ptsTypes="AAAAAAAAAAAAAAAAAAAAAAAAAAA">
                                      <p:cBhvr>
                                        <p:cTn id="145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</Words>
  <Application>Microsoft Macintosh PowerPoint</Application>
  <PresentationFormat>Широкоэкранный</PresentationFormat>
  <Paragraphs>10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Big Caslon Medium</vt:lpstr>
      <vt:lpstr>Big Caslon Medium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romaniromanovi@outlook.com</dc:creator>
  <cp:lastModifiedBy>romaniromanovi@outlook.com</cp:lastModifiedBy>
  <cp:revision>2</cp:revision>
  <dcterms:created xsi:type="dcterms:W3CDTF">2021-12-06T18:02:15Z</dcterms:created>
  <dcterms:modified xsi:type="dcterms:W3CDTF">2021-12-07T07:01:52Z</dcterms:modified>
</cp:coreProperties>
</file>