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12/6/21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12/6/21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12/6/21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3CAB2-C005-C748-B2EB-58A9DB51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45" y="631903"/>
            <a:ext cx="9893710" cy="1521509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prstClr val="black"/>
                </a:solidFill>
                <a:latin typeface="TimesNewRomanPSMT"/>
              </a:rPr>
              <a:t>Greeting</a:t>
            </a:r>
            <a:endParaRPr lang="ru-KG" sz="3100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D284654-C8AE-7F40-B573-CA2E57F7A1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0732" y="2447072"/>
            <a:ext cx="5512382" cy="3779025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FA117D8-D6BF-3743-9BA9-1F9B6BF59B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8889" y="2447072"/>
            <a:ext cx="5276965" cy="3779025"/>
          </a:xfrm>
        </p:spPr>
      </p:pic>
    </p:spTree>
    <p:extLst>
      <p:ext uri="{BB962C8B-B14F-4D97-AF65-F5344CB8AC3E}">
        <p14:creationId xmlns:p14="http://schemas.microsoft.com/office/powerpoint/2010/main" val="272283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CDA6B-E8AC-BB4E-96FF-2BFD9198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NewRomanPSMT"/>
              </a:rPr>
              <a:t>Invitation to visit</a:t>
            </a:r>
            <a:endParaRPr lang="ru-KG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5F1DB2B-D6B0-9C42-BDD6-5C207DB3D2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6342" y="2478049"/>
            <a:ext cx="5016772" cy="3415259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B8AA224-3E93-C147-B509-0274809BAA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6092" y="2478049"/>
            <a:ext cx="4714152" cy="3262351"/>
          </a:xfrm>
        </p:spPr>
      </p:pic>
    </p:spTree>
    <p:extLst>
      <p:ext uri="{BB962C8B-B14F-4D97-AF65-F5344CB8AC3E}">
        <p14:creationId xmlns:p14="http://schemas.microsoft.com/office/powerpoint/2010/main" val="170761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733B5-A5F6-BF4E-90D5-112BC8F4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chemeClr val="bg2">
                    <a:lumMod val="50000"/>
                  </a:schemeClr>
                </a:solidFill>
                <a:latin typeface="TimesNewRomanPSMT"/>
              </a:rPr>
              <a:t>Relation to time</a:t>
            </a:r>
            <a:endParaRPr lang="ru-KG" sz="27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3EF3374-5CCC-0A47-9FC8-65E4BA1F72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2558" y="2638425"/>
            <a:ext cx="4823442" cy="3101975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AC79227-0E30-5047-8668-84999CE8F2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3975" y="2638425"/>
            <a:ext cx="4823442" cy="3101975"/>
          </a:xfrm>
        </p:spPr>
      </p:pic>
    </p:spTree>
    <p:extLst>
      <p:ext uri="{BB962C8B-B14F-4D97-AF65-F5344CB8AC3E}">
        <p14:creationId xmlns:p14="http://schemas.microsoft.com/office/powerpoint/2010/main" val="312150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089AA-EBE4-7F48-9FED-1CB54302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conversation</a:t>
            </a:r>
            <a:endParaRPr lang="ru-KG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8E7CD10-8945-924D-9268-EC3DAB01D9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150" y="2638045"/>
            <a:ext cx="4271963" cy="2977136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7793B06-043D-224D-9BF2-16CF5417CC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6966" y="2638425"/>
            <a:ext cx="4194219" cy="3101975"/>
          </a:xfrm>
        </p:spPr>
      </p:pic>
    </p:spTree>
    <p:extLst>
      <p:ext uri="{BB962C8B-B14F-4D97-AF65-F5344CB8AC3E}">
        <p14:creationId xmlns:p14="http://schemas.microsoft.com/office/powerpoint/2010/main" val="412065980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Посылка</vt:lpstr>
      <vt:lpstr>Greeting</vt:lpstr>
      <vt:lpstr>Invitation to visit</vt:lpstr>
      <vt:lpstr>Relation to time</vt:lpstr>
      <vt:lpstr>During the conversation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Greeting</dc:title>
  <dc:creator>Диана Омурзакова</dc:creator>
  <cp:lastModifiedBy>Диана Омурзакова</cp:lastModifiedBy>
  <cp:revision>1</cp:revision>
  <dcterms:created xsi:type="dcterms:W3CDTF">2021-12-06T19:46:29Z</dcterms:created>
  <dcterms:modified xsi:type="dcterms:W3CDTF">2021-12-06T20:03:03Z</dcterms:modified>
</cp:coreProperties>
</file>