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2"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78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9AA9C9CA-67B2-4890-BDCF-8B439FCEF7C0}" type="datetimeFigureOut">
              <a:rPr lang="ru-RU" smtClean="0"/>
              <a:t>07.12.2021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188463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36486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97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320994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16620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18985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232578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271529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16012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A9C9CA-67B2-4890-BDCF-8B439FCEF7C0}"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338676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A9C9CA-67B2-4890-BDCF-8B439FCEF7C0}" type="datetimeFigureOut">
              <a:rPr lang="ru-RU" smtClean="0"/>
              <a:t>07.12.2021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3752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A9C9CA-67B2-4890-BDCF-8B439FCEF7C0}" type="datetimeFigureOut">
              <a:rPr lang="ru-RU" smtClean="0"/>
              <a:t>07.12.2021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202652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AA9C9CA-67B2-4890-BDCF-8B439FCEF7C0}" type="datetimeFigureOut">
              <a:rPr lang="ru-RU" smtClean="0"/>
              <a:t>07.12.2021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41141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9C9CA-67B2-4890-BDCF-8B439FCEF7C0}" type="datetimeFigureOut">
              <a:rPr lang="ru-RU" smtClean="0"/>
              <a:t>07.12.2021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24364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AA9C9CA-67B2-4890-BDCF-8B439FCEF7C0}" type="datetimeFigureOut">
              <a:rPr lang="ru-RU" smtClean="0"/>
              <a:t>07.12.2021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333862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AA9C9CA-67B2-4890-BDCF-8B439FCEF7C0}" type="datetimeFigureOut">
              <a:rPr lang="ru-RU" smtClean="0"/>
              <a:t>07.12.2021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E9DDB-1C53-4C98-921E-04A7E9693E85}" type="slidenum">
              <a:rPr lang="ru-RU" smtClean="0"/>
              <a:t>‹#›</a:t>
            </a:fld>
            <a:endParaRPr lang="ru-RU"/>
          </a:p>
        </p:txBody>
      </p:sp>
    </p:spTree>
    <p:extLst>
      <p:ext uri="{BB962C8B-B14F-4D97-AF65-F5344CB8AC3E}">
        <p14:creationId xmlns:p14="http://schemas.microsoft.com/office/powerpoint/2010/main" val="316813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AA9C9CA-67B2-4890-BDCF-8B439FCEF7C0}" type="datetimeFigureOut">
              <a:rPr lang="ru-RU" smtClean="0"/>
              <a:t>07.12.2021</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96E9DDB-1C53-4C98-921E-04A7E9693E85}" type="slidenum">
              <a:rPr lang="ru-RU" smtClean="0"/>
              <a:t>‹#›</a:t>
            </a:fld>
            <a:endParaRPr lang="ru-RU"/>
          </a:p>
        </p:txBody>
      </p:sp>
    </p:spTree>
    <p:extLst>
      <p:ext uri="{BB962C8B-B14F-4D97-AF65-F5344CB8AC3E}">
        <p14:creationId xmlns:p14="http://schemas.microsoft.com/office/powerpoint/2010/main" val="33311100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F3020-C4DA-449D-BD3F-F192426961DE}"/>
              </a:ext>
            </a:extLst>
          </p:cNvPr>
          <p:cNvSpPr txBox="1"/>
          <p:nvPr/>
        </p:nvSpPr>
        <p:spPr>
          <a:xfrm>
            <a:off x="7185989" y="1222513"/>
            <a:ext cx="4770784"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The image of Arab women in the mass media</a:t>
            </a:r>
            <a:endParaRPr lang="ru-RU" sz="5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1A85307-9111-4858-974F-F8E88C5646CF}"/>
              </a:ext>
            </a:extLst>
          </p:cNvPr>
          <p:cNvPicPr>
            <a:picLocks noChangeAspect="1"/>
          </p:cNvPicPr>
          <p:nvPr/>
        </p:nvPicPr>
        <p:blipFill>
          <a:blip r:embed="rId2"/>
          <a:stretch>
            <a:fillRect/>
          </a:stretch>
        </p:blipFill>
        <p:spPr>
          <a:xfrm flipH="1">
            <a:off x="-2" y="0"/>
            <a:ext cx="7185991" cy="6848061"/>
          </a:xfrm>
          <a:prstGeom prst="rect">
            <a:avLst/>
          </a:prstGeom>
        </p:spPr>
      </p:pic>
      <p:sp>
        <p:nvSpPr>
          <p:cNvPr id="4" name="TextBox 3">
            <a:extLst>
              <a:ext uri="{FF2B5EF4-FFF2-40B4-BE49-F238E27FC236}">
                <a16:creationId xmlns:a16="http://schemas.microsoft.com/office/drawing/2014/main" id="{C810E1E0-5F9E-45D8-AA06-07820E560378}"/>
              </a:ext>
            </a:extLst>
          </p:cNvPr>
          <p:cNvSpPr txBox="1"/>
          <p:nvPr/>
        </p:nvSpPr>
        <p:spPr>
          <a:xfrm>
            <a:off x="8464826" y="5009322"/>
            <a:ext cx="3727174" cy="1631216"/>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Made by Marina Mkrtchyan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(Faculty of International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Relations, Political and Area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Studies, Master’s Degree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Course, Second Year)</a:t>
            </a:r>
          </a:p>
        </p:txBody>
      </p:sp>
    </p:spTree>
    <p:extLst>
      <p:ext uri="{BB962C8B-B14F-4D97-AF65-F5344CB8AC3E}">
        <p14:creationId xmlns:p14="http://schemas.microsoft.com/office/powerpoint/2010/main" val="25303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9EB9F5C-17C7-4426-8D09-93758677DB1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784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AD32F-0BF8-44A8-93A4-86375F4FF36C}"/>
              </a:ext>
            </a:extLst>
          </p:cNvPr>
          <p:cNvSpPr txBox="1"/>
          <p:nvPr/>
        </p:nvSpPr>
        <p:spPr>
          <a:xfrm>
            <a:off x="785190" y="894522"/>
            <a:ext cx="10187609" cy="3785652"/>
          </a:xfrm>
          <a:prstGeom prst="rect">
            <a:avLst/>
          </a:prstGeom>
          <a:noFill/>
        </p:spPr>
        <p:txBody>
          <a:bodyPr wrap="square" rtlCol="0">
            <a:spAutoFit/>
          </a:bodyPr>
          <a:lstStyle/>
          <a:p>
            <a:r>
              <a:rPr lang="en-US" sz="4000" dirty="0"/>
              <a:t>People could </a:t>
            </a:r>
            <a:r>
              <a:rPr lang="en-US" sz="4000"/>
              <a:t>take part regardless </a:t>
            </a:r>
            <a:r>
              <a:rPr lang="en-US" sz="4000" dirty="0"/>
              <a:t>of </a:t>
            </a:r>
            <a:r>
              <a:rPr lang="en-US" sz="4000"/>
              <a:t>their age.  </a:t>
            </a:r>
            <a:r>
              <a:rPr lang="en-US" sz="4000" dirty="0"/>
              <a:t>It was only necessary to call. The program aired on Mondays and the episode was shown twice a week on TV. The show was classified as one of the most popular programs on Al Jazeera.</a:t>
            </a:r>
            <a:endParaRPr lang="ru-RU" sz="4000" dirty="0"/>
          </a:p>
        </p:txBody>
      </p:sp>
    </p:spTree>
    <p:extLst>
      <p:ext uri="{BB962C8B-B14F-4D97-AF65-F5344CB8AC3E}">
        <p14:creationId xmlns:p14="http://schemas.microsoft.com/office/powerpoint/2010/main" val="405515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AEB69D-5897-4BF9-8393-D7D42CE4EE32}"/>
              </a:ext>
            </a:extLst>
          </p:cNvPr>
          <p:cNvSpPr txBox="1"/>
          <p:nvPr/>
        </p:nvSpPr>
        <p:spPr>
          <a:xfrm>
            <a:off x="437322" y="477078"/>
            <a:ext cx="4661452" cy="5262979"/>
          </a:xfrm>
          <a:prstGeom prst="rect">
            <a:avLst/>
          </a:prstGeom>
          <a:noFill/>
        </p:spPr>
        <p:txBody>
          <a:bodyPr wrap="square" rtlCol="0">
            <a:spAutoFit/>
          </a:bodyPr>
          <a:lstStyle/>
          <a:p>
            <a:pPr algn="ctr"/>
            <a:r>
              <a:rPr lang="en-US" sz="2800" dirty="0"/>
              <a:t>While women were mostly portrayed in a family context as a good wife, the </a:t>
            </a:r>
            <a:r>
              <a:rPr lang="en-US" sz="2800" dirty="0" err="1"/>
              <a:t>programme</a:t>
            </a:r>
            <a:r>
              <a:rPr lang="en-US" sz="2800" dirty="0"/>
              <a:t> also featured women outside of that context, such as a political activist, a candidate or a laborer, as well as victims of societal norms and cultural and religious misconceptions.</a:t>
            </a:r>
            <a:endParaRPr lang="ru-RU" sz="2800" dirty="0"/>
          </a:p>
        </p:txBody>
      </p:sp>
      <p:pic>
        <p:nvPicPr>
          <p:cNvPr id="3" name="Рисунок 2">
            <a:extLst>
              <a:ext uri="{FF2B5EF4-FFF2-40B4-BE49-F238E27FC236}">
                <a16:creationId xmlns:a16="http://schemas.microsoft.com/office/drawing/2014/main" id="{2E95F6E0-9F6C-421E-8AC1-2E9DAA88BB47}"/>
              </a:ext>
            </a:extLst>
          </p:cNvPr>
          <p:cNvPicPr>
            <a:picLocks noChangeAspect="1"/>
          </p:cNvPicPr>
          <p:nvPr/>
        </p:nvPicPr>
        <p:blipFill>
          <a:blip r:embed="rId2"/>
          <a:stretch>
            <a:fillRect/>
          </a:stretch>
        </p:blipFill>
        <p:spPr>
          <a:xfrm>
            <a:off x="5219105" y="1078777"/>
            <a:ext cx="6618399" cy="4384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1860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55AC0C-27AA-4F1D-8200-34A901C78782}"/>
              </a:ext>
            </a:extLst>
          </p:cNvPr>
          <p:cNvSpPr>
            <a:spLocks noGrp="1"/>
          </p:cNvSpPr>
          <p:nvPr>
            <p:ph type="title"/>
          </p:nvPr>
        </p:nvSpPr>
        <p:spPr>
          <a:xfrm>
            <a:off x="773663" y="2479628"/>
            <a:ext cx="11034023" cy="1507067"/>
          </a:xfrm>
        </p:spPr>
        <p:txBody>
          <a:bodyPr>
            <a:normAutofit fontScale="90000"/>
          </a:bodyPr>
          <a:lstStyle/>
          <a:p>
            <a:r>
              <a:rPr lang="en-US" dirty="0"/>
              <a:t>Unlike the </a:t>
            </a:r>
            <a:r>
              <a:rPr lang="ru-RU" dirty="0"/>
              <a:t>«</a:t>
            </a:r>
            <a:r>
              <a:rPr lang="en-US" dirty="0"/>
              <a:t>Only</a:t>
            </a:r>
            <a:r>
              <a:rPr lang="ru-RU" dirty="0"/>
              <a:t> </a:t>
            </a:r>
            <a:r>
              <a:rPr lang="en-US" dirty="0"/>
              <a:t>Women</a:t>
            </a:r>
            <a:r>
              <a:rPr lang="ru-RU" dirty="0"/>
              <a:t>»</a:t>
            </a:r>
            <a:r>
              <a:rPr lang="en-US" dirty="0"/>
              <a:t> </a:t>
            </a:r>
            <a:r>
              <a:rPr lang="en-US" dirty="0" err="1"/>
              <a:t>programme</a:t>
            </a:r>
            <a:r>
              <a:rPr lang="en-US" dirty="0"/>
              <a:t>, women tell their stories, sufferings or defend their rights in the form of documentary chronicles. The </a:t>
            </a:r>
            <a:r>
              <a:rPr lang="en-US" dirty="0" err="1"/>
              <a:t>programme</a:t>
            </a:r>
            <a:r>
              <a:rPr lang="en-US" dirty="0"/>
              <a:t> showed the views and experiences of these women how they spontaneously move in front of cameras, filmed them at home, at work, with families or alone. The video editing was combined with very skillful sound effects, especially the local music of the country in which the woman lived ( it helped the audience to penetrate to cultural and social origins).</a:t>
            </a:r>
            <a:endParaRPr lang="ru-RU" dirty="0"/>
          </a:p>
        </p:txBody>
      </p:sp>
    </p:spTree>
    <p:extLst>
      <p:ext uri="{BB962C8B-B14F-4D97-AF65-F5344CB8AC3E}">
        <p14:creationId xmlns:p14="http://schemas.microsoft.com/office/powerpoint/2010/main" val="40078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C606BE-DC6D-431B-BFD4-316E2FB50339}"/>
              </a:ext>
            </a:extLst>
          </p:cNvPr>
          <p:cNvSpPr txBox="1"/>
          <p:nvPr/>
        </p:nvSpPr>
        <p:spPr>
          <a:xfrm>
            <a:off x="1848678" y="2832652"/>
            <a:ext cx="9293087" cy="830997"/>
          </a:xfrm>
          <a:prstGeom prst="rect">
            <a:avLst/>
          </a:prstGeom>
          <a:noFill/>
        </p:spPr>
        <p:txBody>
          <a:bodyPr wrap="square" rtlCol="0">
            <a:spAutoFit/>
          </a:bodyPr>
          <a:lstStyle/>
          <a:p>
            <a:r>
              <a:rPr lang="en-US" sz="4800" dirty="0"/>
              <a:t>Thank you for your attention!</a:t>
            </a:r>
            <a:endParaRPr lang="ru-RU" sz="4800" dirty="0"/>
          </a:p>
        </p:txBody>
      </p:sp>
    </p:spTree>
    <p:extLst>
      <p:ext uri="{BB962C8B-B14F-4D97-AF65-F5344CB8AC3E}">
        <p14:creationId xmlns:p14="http://schemas.microsoft.com/office/powerpoint/2010/main" val="843185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Сектор">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100</TotalTime>
  <Words>235</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Century Gothic</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Unlike the «Only Women» programme, women tell their stories, sufferings or defend their rights in the form of documentary chronicles. The programme showed the views and experiences of these women how they spontaneously move in front of cameras, filmed them at home, at work, with families or alone. The video editing was combined with very skillful sound effects, especially the local music of the country in which the woman lived ( it helped the audience to penetrate to cultural and social origins).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7</cp:revision>
  <dcterms:created xsi:type="dcterms:W3CDTF">2021-12-06T18:10:06Z</dcterms:created>
  <dcterms:modified xsi:type="dcterms:W3CDTF">2021-12-07T08:19:16Z</dcterms:modified>
</cp:coreProperties>
</file>