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0" r:id="rId4"/>
    <p:sldId id="263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>
        <p:scale>
          <a:sx n="81" d="100"/>
          <a:sy n="81" d="100"/>
        </p:scale>
        <p:origin x="-30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AF2A68-8D15-4E35-9F48-6395FE333481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C36A5B-8225-49CA-BF1C-6BB8612EBD90}">
      <dgm:prSet phldrT="[Text]"/>
      <dgm:spPr/>
      <dgm:t>
        <a:bodyPr/>
        <a:lstStyle/>
        <a:p>
          <a:endParaRPr lang="en-US" dirty="0"/>
        </a:p>
      </dgm:t>
    </dgm:pt>
    <dgm:pt modelId="{603D5FFF-F6C0-45D0-BB19-6972068F3671}" type="parTrans" cxnId="{569A533F-19B3-4A4C-BC3E-F5FD4629CC98}">
      <dgm:prSet/>
      <dgm:spPr/>
      <dgm:t>
        <a:bodyPr/>
        <a:lstStyle/>
        <a:p>
          <a:endParaRPr lang="en-US"/>
        </a:p>
      </dgm:t>
    </dgm:pt>
    <dgm:pt modelId="{EF2BF085-4A79-4258-92FC-085C523F464F}" type="sibTrans" cxnId="{569A533F-19B3-4A4C-BC3E-F5FD4629CC98}">
      <dgm:prSet/>
      <dgm:spPr/>
      <dgm:t>
        <a:bodyPr/>
        <a:lstStyle/>
        <a:p>
          <a:endParaRPr lang="en-US"/>
        </a:p>
      </dgm:t>
    </dgm:pt>
    <dgm:pt modelId="{605B6E89-53B8-40A6-9086-F193F1ECD10E}">
      <dgm:prSet phldrT="[Text]"/>
      <dgm:spPr/>
      <dgm:t>
        <a:bodyPr/>
        <a:lstStyle/>
        <a:p>
          <a:r>
            <a:rPr lang="en-US" dirty="0"/>
            <a:t>Nauru </a:t>
          </a:r>
        </a:p>
      </dgm:t>
    </dgm:pt>
    <dgm:pt modelId="{DDF1930B-7C9B-42B9-A94B-737BB788BF33}" type="parTrans" cxnId="{61C1907E-058C-4C2F-82F6-F2E94F810712}">
      <dgm:prSet/>
      <dgm:spPr/>
      <dgm:t>
        <a:bodyPr/>
        <a:lstStyle/>
        <a:p>
          <a:endParaRPr lang="en-US"/>
        </a:p>
      </dgm:t>
    </dgm:pt>
    <dgm:pt modelId="{8E51611A-04D0-4F1D-B93D-B38EFDEB3B96}" type="sibTrans" cxnId="{61C1907E-058C-4C2F-82F6-F2E94F810712}">
      <dgm:prSet/>
      <dgm:spPr/>
      <dgm:t>
        <a:bodyPr/>
        <a:lstStyle/>
        <a:p>
          <a:endParaRPr lang="en-US"/>
        </a:p>
      </dgm:t>
    </dgm:pt>
    <dgm:pt modelId="{8A4A7654-44D4-4CF8-BFA8-059113A6593E}">
      <dgm:prSet phldrT="[Text]"/>
      <dgm:spPr/>
      <dgm:t>
        <a:bodyPr/>
        <a:lstStyle/>
        <a:p>
          <a:r>
            <a:rPr lang="en-US" dirty="0"/>
            <a:t>Marshal island</a:t>
          </a:r>
        </a:p>
      </dgm:t>
    </dgm:pt>
    <dgm:pt modelId="{6274FCEB-926E-49D7-BD8C-08D23D14C5B9}" type="parTrans" cxnId="{24520FDE-7E41-4846-8647-9DAECE81024F}">
      <dgm:prSet/>
      <dgm:spPr/>
      <dgm:t>
        <a:bodyPr/>
        <a:lstStyle/>
        <a:p>
          <a:endParaRPr lang="en-US"/>
        </a:p>
      </dgm:t>
    </dgm:pt>
    <dgm:pt modelId="{419F2C37-1AD6-4748-A6D8-7AA5A17AB847}" type="sibTrans" cxnId="{24520FDE-7E41-4846-8647-9DAECE81024F}">
      <dgm:prSet/>
      <dgm:spPr/>
      <dgm:t>
        <a:bodyPr/>
        <a:lstStyle/>
        <a:p>
          <a:endParaRPr lang="en-US"/>
        </a:p>
      </dgm:t>
    </dgm:pt>
    <dgm:pt modelId="{CF9A8432-09A8-4E84-996E-A5A18CA8FF3F}">
      <dgm:prSet phldrT="[Text]"/>
      <dgm:spPr/>
      <dgm:t>
        <a:bodyPr/>
        <a:lstStyle/>
        <a:p>
          <a:r>
            <a:rPr lang="en-US" dirty="0"/>
            <a:t>Tuvalu</a:t>
          </a:r>
        </a:p>
      </dgm:t>
    </dgm:pt>
    <dgm:pt modelId="{6FD5AF20-7C60-4B10-AD20-F4E0F0953129}" type="parTrans" cxnId="{B0E13256-A7A8-42BF-AD98-423B22C040D7}">
      <dgm:prSet/>
      <dgm:spPr/>
      <dgm:t>
        <a:bodyPr/>
        <a:lstStyle/>
        <a:p>
          <a:endParaRPr lang="en-US"/>
        </a:p>
      </dgm:t>
    </dgm:pt>
    <dgm:pt modelId="{6AE9B60B-9BFB-47C9-96A7-FEDD1718AC9A}" type="sibTrans" cxnId="{B0E13256-A7A8-42BF-AD98-423B22C040D7}">
      <dgm:prSet/>
      <dgm:spPr/>
      <dgm:t>
        <a:bodyPr/>
        <a:lstStyle/>
        <a:p>
          <a:endParaRPr lang="en-US"/>
        </a:p>
      </dgm:t>
    </dgm:pt>
    <dgm:pt modelId="{53E00D2E-1EBC-416F-87EC-A8CBD9D1A44B}">
      <dgm:prSet phldrT="[Text]"/>
      <dgm:spPr/>
      <dgm:t>
        <a:bodyPr/>
        <a:lstStyle/>
        <a:p>
          <a:r>
            <a:rPr lang="en-US" dirty="0"/>
            <a:t>Vanuatu</a:t>
          </a:r>
        </a:p>
      </dgm:t>
    </dgm:pt>
    <dgm:pt modelId="{AF9EA244-7D5B-4175-8606-2FA1A13677A5}" type="parTrans" cxnId="{DC0973CA-BF14-4EF1-A856-AB2826ECCE82}">
      <dgm:prSet/>
      <dgm:spPr/>
      <dgm:t>
        <a:bodyPr/>
        <a:lstStyle/>
        <a:p>
          <a:endParaRPr lang="en-US"/>
        </a:p>
      </dgm:t>
    </dgm:pt>
    <dgm:pt modelId="{9AEA6857-9451-499C-9E59-2DDEAA234090}" type="sibTrans" cxnId="{DC0973CA-BF14-4EF1-A856-AB2826ECCE82}">
      <dgm:prSet/>
      <dgm:spPr/>
      <dgm:t>
        <a:bodyPr/>
        <a:lstStyle/>
        <a:p>
          <a:endParaRPr lang="en-US"/>
        </a:p>
      </dgm:t>
    </dgm:pt>
    <dgm:pt modelId="{BC1C5FBC-566B-47A4-AAFC-80820B759683}">
      <dgm:prSet phldrT="[Text]"/>
      <dgm:spPr/>
      <dgm:t>
        <a:bodyPr/>
        <a:lstStyle/>
        <a:p>
          <a:r>
            <a:rPr lang="en-US" dirty="0" err="1"/>
            <a:t>Solomond</a:t>
          </a:r>
          <a:r>
            <a:rPr lang="en-US" dirty="0"/>
            <a:t> island</a:t>
          </a:r>
        </a:p>
      </dgm:t>
    </dgm:pt>
    <dgm:pt modelId="{0B281A86-A41B-4622-BFEB-7B55312F4040}" type="parTrans" cxnId="{CC4074A9-0658-4349-8ADD-9A0CFD02AC2F}">
      <dgm:prSet/>
      <dgm:spPr/>
      <dgm:t>
        <a:bodyPr/>
        <a:lstStyle/>
        <a:p>
          <a:endParaRPr lang="en-US"/>
        </a:p>
      </dgm:t>
    </dgm:pt>
    <dgm:pt modelId="{404817BE-77FD-4E3E-B017-26103DD151FE}" type="sibTrans" cxnId="{CC4074A9-0658-4349-8ADD-9A0CFD02AC2F}">
      <dgm:prSet/>
      <dgm:spPr/>
      <dgm:t>
        <a:bodyPr/>
        <a:lstStyle/>
        <a:p>
          <a:endParaRPr lang="en-US"/>
        </a:p>
      </dgm:t>
    </dgm:pt>
    <dgm:pt modelId="{E55A3580-4C46-4698-BADD-9BBC158CDBBD}">
      <dgm:prSet phldrT="[Text]"/>
      <dgm:spPr/>
      <dgm:t>
        <a:bodyPr/>
        <a:lstStyle/>
        <a:p>
          <a:r>
            <a:rPr lang="en-US" dirty="0"/>
            <a:t>Tonga</a:t>
          </a:r>
          <a:br>
            <a:rPr lang="en-US" dirty="0"/>
          </a:br>
          <a:r>
            <a:rPr lang="en-US" dirty="0"/>
            <a:t>Palau</a:t>
          </a:r>
        </a:p>
      </dgm:t>
    </dgm:pt>
    <dgm:pt modelId="{87359B62-F624-4F6C-9D0D-299599A96188}" type="parTrans" cxnId="{7F5B0D34-E7B5-42E5-A7D1-322279C09131}">
      <dgm:prSet/>
      <dgm:spPr/>
      <dgm:t>
        <a:bodyPr/>
        <a:lstStyle/>
        <a:p>
          <a:endParaRPr lang="en-US"/>
        </a:p>
      </dgm:t>
    </dgm:pt>
    <dgm:pt modelId="{9135C9B8-79A2-49D2-805C-DC5DB1AD0283}" type="sibTrans" cxnId="{7F5B0D34-E7B5-42E5-A7D1-322279C09131}">
      <dgm:prSet/>
      <dgm:spPr/>
      <dgm:t>
        <a:bodyPr/>
        <a:lstStyle/>
        <a:p>
          <a:endParaRPr lang="en-US"/>
        </a:p>
      </dgm:t>
    </dgm:pt>
    <dgm:pt modelId="{0F967CEC-FAB4-463D-96B5-10C5130F0BF6}" type="pres">
      <dgm:prSet presAssocID="{EAAF2A68-8D15-4E35-9F48-6395FE33348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5B2C8DA-C92F-453B-AB8E-D5222D933327}" type="pres">
      <dgm:prSet presAssocID="{A3C36A5B-8225-49CA-BF1C-6BB8612EBD90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8CE70897-4985-44D7-B0BE-5267A7043E52}" type="pres">
      <dgm:prSet presAssocID="{605B6E89-53B8-40A6-9086-F193F1ECD10E}" presName="Accent1" presStyleCnt="0"/>
      <dgm:spPr/>
    </dgm:pt>
    <dgm:pt modelId="{C2A14D10-8A3B-4833-A04E-3CD387E5153F}" type="pres">
      <dgm:prSet presAssocID="{605B6E89-53B8-40A6-9086-F193F1ECD10E}" presName="Accent" presStyleLbl="bgShp" presStyleIdx="0" presStyleCnt="6"/>
      <dgm:spPr/>
    </dgm:pt>
    <dgm:pt modelId="{B7B5C59E-0189-4352-A096-C2E9FD8DD959}" type="pres">
      <dgm:prSet presAssocID="{605B6E89-53B8-40A6-9086-F193F1ECD10E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AEBAA-3EC4-4BDF-9F55-AF395853A5A0}" type="pres">
      <dgm:prSet presAssocID="{8A4A7654-44D4-4CF8-BFA8-059113A6593E}" presName="Accent2" presStyleCnt="0"/>
      <dgm:spPr/>
    </dgm:pt>
    <dgm:pt modelId="{979B9995-A1FB-42BD-B625-086769C62AD1}" type="pres">
      <dgm:prSet presAssocID="{8A4A7654-44D4-4CF8-BFA8-059113A6593E}" presName="Accent" presStyleLbl="bgShp" presStyleIdx="1" presStyleCnt="6"/>
      <dgm:spPr/>
    </dgm:pt>
    <dgm:pt modelId="{035A7D60-79C4-48B5-B724-3915EA7DC97D}" type="pres">
      <dgm:prSet presAssocID="{8A4A7654-44D4-4CF8-BFA8-059113A6593E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46084F-DCD1-4E2D-8EB7-972AAAEE6C62}" type="pres">
      <dgm:prSet presAssocID="{CF9A8432-09A8-4E84-996E-A5A18CA8FF3F}" presName="Accent3" presStyleCnt="0"/>
      <dgm:spPr/>
    </dgm:pt>
    <dgm:pt modelId="{DDA8BBCF-779B-4A20-BDD3-7CE3EA201C99}" type="pres">
      <dgm:prSet presAssocID="{CF9A8432-09A8-4E84-996E-A5A18CA8FF3F}" presName="Accent" presStyleLbl="bgShp" presStyleIdx="2" presStyleCnt="6"/>
      <dgm:spPr/>
    </dgm:pt>
    <dgm:pt modelId="{2A91ECFD-5AD4-4B47-A0AC-9D433551CC7B}" type="pres">
      <dgm:prSet presAssocID="{CF9A8432-09A8-4E84-996E-A5A18CA8FF3F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8C904-BF6F-4FC5-B739-63F888716786}" type="pres">
      <dgm:prSet presAssocID="{53E00D2E-1EBC-416F-87EC-A8CBD9D1A44B}" presName="Accent4" presStyleCnt="0"/>
      <dgm:spPr/>
    </dgm:pt>
    <dgm:pt modelId="{31183F40-1A1E-4646-A240-34BEEB14D37F}" type="pres">
      <dgm:prSet presAssocID="{53E00D2E-1EBC-416F-87EC-A8CBD9D1A44B}" presName="Accent" presStyleLbl="bgShp" presStyleIdx="3" presStyleCnt="6"/>
      <dgm:spPr/>
    </dgm:pt>
    <dgm:pt modelId="{92CCF579-A0A3-45AD-B8BF-A6638C05BC24}" type="pres">
      <dgm:prSet presAssocID="{53E00D2E-1EBC-416F-87EC-A8CBD9D1A44B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D3F712-9598-457E-8E27-3F7D38142117}" type="pres">
      <dgm:prSet presAssocID="{BC1C5FBC-566B-47A4-AAFC-80820B759683}" presName="Accent5" presStyleCnt="0"/>
      <dgm:spPr/>
    </dgm:pt>
    <dgm:pt modelId="{8654CDC6-3395-4F21-8957-6E21F1F8F93E}" type="pres">
      <dgm:prSet presAssocID="{BC1C5FBC-566B-47A4-AAFC-80820B759683}" presName="Accent" presStyleLbl="bgShp" presStyleIdx="4" presStyleCnt="6"/>
      <dgm:spPr/>
    </dgm:pt>
    <dgm:pt modelId="{F70A8870-7851-4501-8A99-FB5BC82BCA6F}" type="pres">
      <dgm:prSet presAssocID="{BC1C5FBC-566B-47A4-AAFC-80820B759683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8D9D5-D191-4ABD-BD4F-A58C2905F8B8}" type="pres">
      <dgm:prSet presAssocID="{E55A3580-4C46-4698-BADD-9BBC158CDBBD}" presName="Accent6" presStyleCnt="0"/>
      <dgm:spPr/>
    </dgm:pt>
    <dgm:pt modelId="{49C6616C-2A69-4F71-9737-371F3ED735E1}" type="pres">
      <dgm:prSet presAssocID="{E55A3580-4C46-4698-BADD-9BBC158CDBBD}" presName="Accent" presStyleLbl="bgShp" presStyleIdx="5" presStyleCnt="6"/>
      <dgm:spPr/>
    </dgm:pt>
    <dgm:pt modelId="{7D2E5954-6A03-4B23-A89C-F4AFB31C48F2}" type="pres">
      <dgm:prSet presAssocID="{E55A3580-4C46-4698-BADD-9BBC158CDBBD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C1907E-058C-4C2F-82F6-F2E94F810712}" srcId="{A3C36A5B-8225-49CA-BF1C-6BB8612EBD90}" destId="{605B6E89-53B8-40A6-9086-F193F1ECD10E}" srcOrd="0" destOrd="0" parTransId="{DDF1930B-7C9B-42B9-A94B-737BB788BF33}" sibTransId="{8E51611A-04D0-4F1D-B93D-B38EFDEB3B96}"/>
    <dgm:cxn modelId="{A9A8F91C-9230-486B-BD10-A3CB4BC8C803}" type="presOf" srcId="{BC1C5FBC-566B-47A4-AAFC-80820B759683}" destId="{F70A8870-7851-4501-8A99-FB5BC82BCA6F}" srcOrd="0" destOrd="0" presId="urn:microsoft.com/office/officeart/2011/layout/HexagonRadial"/>
    <dgm:cxn modelId="{DC0973CA-BF14-4EF1-A856-AB2826ECCE82}" srcId="{A3C36A5B-8225-49CA-BF1C-6BB8612EBD90}" destId="{53E00D2E-1EBC-416F-87EC-A8CBD9D1A44B}" srcOrd="3" destOrd="0" parTransId="{AF9EA244-7D5B-4175-8606-2FA1A13677A5}" sibTransId="{9AEA6857-9451-499C-9E59-2DDEAA234090}"/>
    <dgm:cxn modelId="{AF3AFA86-6C00-422F-B0BE-11B47FF13CEE}" type="presOf" srcId="{E55A3580-4C46-4698-BADD-9BBC158CDBBD}" destId="{7D2E5954-6A03-4B23-A89C-F4AFB31C48F2}" srcOrd="0" destOrd="0" presId="urn:microsoft.com/office/officeart/2011/layout/HexagonRadial"/>
    <dgm:cxn modelId="{24520FDE-7E41-4846-8647-9DAECE81024F}" srcId="{A3C36A5B-8225-49CA-BF1C-6BB8612EBD90}" destId="{8A4A7654-44D4-4CF8-BFA8-059113A6593E}" srcOrd="1" destOrd="0" parTransId="{6274FCEB-926E-49D7-BD8C-08D23D14C5B9}" sibTransId="{419F2C37-1AD6-4748-A6D8-7AA5A17AB847}"/>
    <dgm:cxn modelId="{DF36A2BF-98BD-45FA-A90D-AE52E8ECB0E1}" type="presOf" srcId="{8A4A7654-44D4-4CF8-BFA8-059113A6593E}" destId="{035A7D60-79C4-48B5-B724-3915EA7DC97D}" srcOrd="0" destOrd="0" presId="urn:microsoft.com/office/officeart/2011/layout/HexagonRadial"/>
    <dgm:cxn modelId="{7F5B0D34-E7B5-42E5-A7D1-322279C09131}" srcId="{A3C36A5B-8225-49CA-BF1C-6BB8612EBD90}" destId="{E55A3580-4C46-4698-BADD-9BBC158CDBBD}" srcOrd="5" destOrd="0" parTransId="{87359B62-F624-4F6C-9D0D-299599A96188}" sibTransId="{9135C9B8-79A2-49D2-805C-DC5DB1AD0283}"/>
    <dgm:cxn modelId="{CC4074A9-0658-4349-8ADD-9A0CFD02AC2F}" srcId="{A3C36A5B-8225-49CA-BF1C-6BB8612EBD90}" destId="{BC1C5FBC-566B-47A4-AAFC-80820B759683}" srcOrd="4" destOrd="0" parTransId="{0B281A86-A41B-4622-BFEB-7B55312F4040}" sibTransId="{404817BE-77FD-4E3E-B017-26103DD151FE}"/>
    <dgm:cxn modelId="{7F95B6D1-3B40-41E7-92B9-DCDF674D773C}" type="presOf" srcId="{CF9A8432-09A8-4E84-996E-A5A18CA8FF3F}" destId="{2A91ECFD-5AD4-4B47-A0AC-9D433551CC7B}" srcOrd="0" destOrd="0" presId="urn:microsoft.com/office/officeart/2011/layout/HexagonRadial"/>
    <dgm:cxn modelId="{95831409-B673-4CED-98CE-1BBA7CC329A4}" type="presOf" srcId="{EAAF2A68-8D15-4E35-9F48-6395FE333481}" destId="{0F967CEC-FAB4-463D-96B5-10C5130F0BF6}" srcOrd="0" destOrd="0" presId="urn:microsoft.com/office/officeart/2011/layout/HexagonRadial"/>
    <dgm:cxn modelId="{B0E13256-A7A8-42BF-AD98-423B22C040D7}" srcId="{A3C36A5B-8225-49CA-BF1C-6BB8612EBD90}" destId="{CF9A8432-09A8-4E84-996E-A5A18CA8FF3F}" srcOrd="2" destOrd="0" parTransId="{6FD5AF20-7C60-4B10-AD20-F4E0F0953129}" sibTransId="{6AE9B60B-9BFB-47C9-96A7-FEDD1718AC9A}"/>
    <dgm:cxn modelId="{C20565B4-FC08-412F-AA8B-538A7AD15507}" type="presOf" srcId="{605B6E89-53B8-40A6-9086-F193F1ECD10E}" destId="{B7B5C59E-0189-4352-A096-C2E9FD8DD959}" srcOrd="0" destOrd="0" presId="urn:microsoft.com/office/officeart/2011/layout/HexagonRadial"/>
    <dgm:cxn modelId="{C66AFAC2-A79B-457B-94CE-F6BC86A834AD}" type="presOf" srcId="{53E00D2E-1EBC-416F-87EC-A8CBD9D1A44B}" destId="{92CCF579-A0A3-45AD-B8BF-A6638C05BC24}" srcOrd="0" destOrd="0" presId="urn:microsoft.com/office/officeart/2011/layout/HexagonRadial"/>
    <dgm:cxn modelId="{569A533F-19B3-4A4C-BC3E-F5FD4629CC98}" srcId="{EAAF2A68-8D15-4E35-9F48-6395FE333481}" destId="{A3C36A5B-8225-49CA-BF1C-6BB8612EBD90}" srcOrd="0" destOrd="0" parTransId="{603D5FFF-F6C0-45D0-BB19-6972068F3671}" sibTransId="{EF2BF085-4A79-4258-92FC-085C523F464F}"/>
    <dgm:cxn modelId="{1A5544AE-C1D9-4C96-9753-77D79320DE1D}" type="presOf" srcId="{A3C36A5B-8225-49CA-BF1C-6BB8612EBD90}" destId="{55B2C8DA-C92F-453B-AB8E-D5222D933327}" srcOrd="0" destOrd="0" presId="urn:microsoft.com/office/officeart/2011/layout/HexagonRadial"/>
    <dgm:cxn modelId="{8FB8A8A0-3A36-44BA-BE53-B41C88AB378C}" type="presParOf" srcId="{0F967CEC-FAB4-463D-96B5-10C5130F0BF6}" destId="{55B2C8DA-C92F-453B-AB8E-D5222D933327}" srcOrd="0" destOrd="0" presId="urn:microsoft.com/office/officeart/2011/layout/HexagonRadial"/>
    <dgm:cxn modelId="{B3D1281E-3691-46AA-AC63-C41719F0B499}" type="presParOf" srcId="{0F967CEC-FAB4-463D-96B5-10C5130F0BF6}" destId="{8CE70897-4985-44D7-B0BE-5267A7043E52}" srcOrd="1" destOrd="0" presId="urn:microsoft.com/office/officeart/2011/layout/HexagonRadial"/>
    <dgm:cxn modelId="{081ED198-1003-4840-B375-2330EB667064}" type="presParOf" srcId="{8CE70897-4985-44D7-B0BE-5267A7043E52}" destId="{C2A14D10-8A3B-4833-A04E-3CD387E5153F}" srcOrd="0" destOrd="0" presId="urn:microsoft.com/office/officeart/2011/layout/HexagonRadial"/>
    <dgm:cxn modelId="{8309F8A6-8654-4833-949C-3F675DC3A416}" type="presParOf" srcId="{0F967CEC-FAB4-463D-96B5-10C5130F0BF6}" destId="{B7B5C59E-0189-4352-A096-C2E9FD8DD959}" srcOrd="2" destOrd="0" presId="urn:microsoft.com/office/officeart/2011/layout/HexagonRadial"/>
    <dgm:cxn modelId="{07C9F982-9D38-47CB-A3F8-91EB49937419}" type="presParOf" srcId="{0F967CEC-FAB4-463D-96B5-10C5130F0BF6}" destId="{742AEBAA-3EC4-4BDF-9F55-AF395853A5A0}" srcOrd="3" destOrd="0" presId="urn:microsoft.com/office/officeart/2011/layout/HexagonRadial"/>
    <dgm:cxn modelId="{3C896AD2-FC79-4CC6-A00E-71AD597B1086}" type="presParOf" srcId="{742AEBAA-3EC4-4BDF-9F55-AF395853A5A0}" destId="{979B9995-A1FB-42BD-B625-086769C62AD1}" srcOrd="0" destOrd="0" presId="urn:microsoft.com/office/officeart/2011/layout/HexagonRadial"/>
    <dgm:cxn modelId="{2E75F78F-C1C0-4517-BCBF-EE0D97DB542C}" type="presParOf" srcId="{0F967CEC-FAB4-463D-96B5-10C5130F0BF6}" destId="{035A7D60-79C4-48B5-B724-3915EA7DC97D}" srcOrd="4" destOrd="0" presId="urn:microsoft.com/office/officeart/2011/layout/HexagonRadial"/>
    <dgm:cxn modelId="{F13A8A41-5D7E-4A4D-8153-6D16AE88E64D}" type="presParOf" srcId="{0F967CEC-FAB4-463D-96B5-10C5130F0BF6}" destId="{F546084F-DCD1-4E2D-8EB7-972AAAEE6C62}" srcOrd="5" destOrd="0" presId="urn:microsoft.com/office/officeart/2011/layout/HexagonRadial"/>
    <dgm:cxn modelId="{A03BBACE-4AE8-490E-B1CE-EECAAA050592}" type="presParOf" srcId="{F546084F-DCD1-4E2D-8EB7-972AAAEE6C62}" destId="{DDA8BBCF-779B-4A20-BDD3-7CE3EA201C99}" srcOrd="0" destOrd="0" presId="urn:microsoft.com/office/officeart/2011/layout/HexagonRadial"/>
    <dgm:cxn modelId="{3AC5635A-5A9D-4DB4-8295-A11A11CF540A}" type="presParOf" srcId="{0F967CEC-FAB4-463D-96B5-10C5130F0BF6}" destId="{2A91ECFD-5AD4-4B47-A0AC-9D433551CC7B}" srcOrd="6" destOrd="0" presId="urn:microsoft.com/office/officeart/2011/layout/HexagonRadial"/>
    <dgm:cxn modelId="{65A6CC6E-4D1E-4710-B860-343E7F703580}" type="presParOf" srcId="{0F967CEC-FAB4-463D-96B5-10C5130F0BF6}" destId="{FE18C904-BF6F-4FC5-B739-63F888716786}" srcOrd="7" destOrd="0" presId="urn:microsoft.com/office/officeart/2011/layout/HexagonRadial"/>
    <dgm:cxn modelId="{D1ADA448-7189-4386-AA94-CB8BA77BD3A3}" type="presParOf" srcId="{FE18C904-BF6F-4FC5-B739-63F888716786}" destId="{31183F40-1A1E-4646-A240-34BEEB14D37F}" srcOrd="0" destOrd="0" presId="urn:microsoft.com/office/officeart/2011/layout/HexagonRadial"/>
    <dgm:cxn modelId="{8CA850A2-C7EB-480C-9F11-5D933D47937C}" type="presParOf" srcId="{0F967CEC-FAB4-463D-96B5-10C5130F0BF6}" destId="{92CCF579-A0A3-45AD-B8BF-A6638C05BC24}" srcOrd="8" destOrd="0" presId="urn:microsoft.com/office/officeart/2011/layout/HexagonRadial"/>
    <dgm:cxn modelId="{F4E84F7A-9050-4419-8F5C-51C0A684FECD}" type="presParOf" srcId="{0F967CEC-FAB4-463D-96B5-10C5130F0BF6}" destId="{A3D3F712-9598-457E-8E27-3F7D38142117}" srcOrd="9" destOrd="0" presId="urn:microsoft.com/office/officeart/2011/layout/HexagonRadial"/>
    <dgm:cxn modelId="{D28BC73E-27FA-4506-96BD-EF43126C18A6}" type="presParOf" srcId="{A3D3F712-9598-457E-8E27-3F7D38142117}" destId="{8654CDC6-3395-4F21-8957-6E21F1F8F93E}" srcOrd="0" destOrd="0" presId="urn:microsoft.com/office/officeart/2011/layout/HexagonRadial"/>
    <dgm:cxn modelId="{BEF2F7FD-30CF-4A82-90AB-E396938916BC}" type="presParOf" srcId="{0F967CEC-FAB4-463D-96B5-10C5130F0BF6}" destId="{F70A8870-7851-4501-8A99-FB5BC82BCA6F}" srcOrd="10" destOrd="0" presId="urn:microsoft.com/office/officeart/2011/layout/HexagonRadial"/>
    <dgm:cxn modelId="{74458CC2-7FDF-43FE-BDAA-2F4FA2955E1B}" type="presParOf" srcId="{0F967CEC-FAB4-463D-96B5-10C5130F0BF6}" destId="{FDA8D9D5-D191-4ABD-BD4F-A58C2905F8B8}" srcOrd="11" destOrd="0" presId="urn:microsoft.com/office/officeart/2011/layout/HexagonRadial"/>
    <dgm:cxn modelId="{21C63063-DEF3-4847-9E42-70E85859A4C2}" type="presParOf" srcId="{FDA8D9D5-D191-4ABD-BD4F-A58C2905F8B8}" destId="{49C6616C-2A69-4F71-9737-371F3ED735E1}" srcOrd="0" destOrd="0" presId="urn:microsoft.com/office/officeart/2011/layout/HexagonRadial"/>
    <dgm:cxn modelId="{702E25CD-B8AF-4BFA-9669-ABBFAE4EAB72}" type="presParOf" srcId="{0F967CEC-FAB4-463D-96B5-10C5130F0BF6}" destId="{7D2E5954-6A03-4B23-A89C-F4AFB31C48F2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2C8DA-C92F-453B-AB8E-D5222D933327}">
      <dsp:nvSpPr>
        <dsp:cNvPr id="0" name=""/>
        <dsp:cNvSpPr/>
      </dsp:nvSpPr>
      <dsp:spPr>
        <a:xfrm>
          <a:off x="2073281" y="1647002"/>
          <a:ext cx="2093411" cy="181088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2420189" y="1947091"/>
        <a:ext cx="1399595" cy="1210707"/>
      </dsp:txXfrm>
    </dsp:sp>
    <dsp:sp modelId="{979B9995-A1FB-42BD-B625-086769C62AD1}">
      <dsp:nvSpPr>
        <dsp:cNvPr id="0" name=""/>
        <dsp:cNvSpPr/>
      </dsp:nvSpPr>
      <dsp:spPr>
        <a:xfrm>
          <a:off x="3384159" y="780615"/>
          <a:ext cx="789837" cy="68054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5C59E-0189-4352-A096-C2E9FD8DD959}">
      <dsp:nvSpPr>
        <dsp:cNvPr id="0" name=""/>
        <dsp:cNvSpPr/>
      </dsp:nvSpPr>
      <dsp:spPr>
        <a:xfrm>
          <a:off x="2266115" y="0"/>
          <a:ext cx="1715535" cy="148413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Nauru </a:t>
          </a:r>
        </a:p>
      </dsp:txBody>
      <dsp:txXfrm>
        <a:off x="2550416" y="245953"/>
        <a:ext cx="1146933" cy="992233"/>
      </dsp:txXfrm>
    </dsp:sp>
    <dsp:sp modelId="{DDA8BBCF-779B-4A20-BDD3-7CE3EA201C99}">
      <dsp:nvSpPr>
        <dsp:cNvPr id="0" name=""/>
        <dsp:cNvSpPr/>
      </dsp:nvSpPr>
      <dsp:spPr>
        <a:xfrm>
          <a:off x="4305961" y="2052881"/>
          <a:ext cx="789837" cy="68054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A7D60-79C4-48B5-B724-3915EA7DC97D}">
      <dsp:nvSpPr>
        <dsp:cNvPr id="0" name=""/>
        <dsp:cNvSpPr/>
      </dsp:nvSpPr>
      <dsp:spPr>
        <a:xfrm>
          <a:off x="3839460" y="912845"/>
          <a:ext cx="1715535" cy="148413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Marshal island</a:t>
          </a:r>
        </a:p>
      </dsp:txBody>
      <dsp:txXfrm>
        <a:off x="4123761" y="1158798"/>
        <a:ext cx="1146933" cy="992233"/>
      </dsp:txXfrm>
    </dsp:sp>
    <dsp:sp modelId="{31183F40-1A1E-4646-A240-34BEEB14D37F}">
      <dsp:nvSpPr>
        <dsp:cNvPr id="0" name=""/>
        <dsp:cNvSpPr/>
      </dsp:nvSpPr>
      <dsp:spPr>
        <a:xfrm>
          <a:off x="3665618" y="3489030"/>
          <a:ext cx="789837" cy="68054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1ECFD-5AD4-4B47-A0AC-9D433551CC7B}">
      <dsp:nvSpPr>
        <dsp:cNvPr id="0" name=""/>
        <dsp:cNvSpPr/>
      </dsp:nvSpPr>
      <dsp:spPr>
        <a:xfrm>
          <a:off x="3839460" y="2707393"/>
          <a:ext cx="1715535" cy="148413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Tuvalu</a:t>
          </a:r>
        </a:p>
      </dsp:txBody>
      <dsp:txXfrm>
        <a:off x="4123761" y="2953346"/>
        <a:ext cx="1146933" cy="992233"/>
      </dsp:txXfrm>
    </dsp:sp>
    <dsp:sp modelId="{8654CDC6-3395-4F21-8957-6E21F1F8F93E}">
      <dsp:nvSpPr>
        <dsp:cNvPr id="0" name=""/>
        <dsp:cNvSpPr/>
      </dsp:nvSpPr>
      <dsp:spPr>
        <a:xfrm>
          <a:off x="2077177" y="3638108"/>
          <a:ext cx="789837" cy="68054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CCF579-A0A3-45AD-B8BF-A6638C05BC24}">
      <dsp:nvSpPr>
        <dsp:cNvPr id="0" name=""/>
        <dsp:cNvSpPr/>
      </dsp:nvSpPr>
      <dsp:spPr>
        <a:xfrm>
          <a:off x="2266115" y="3621260"/>
          <a:ext cx="1715535" cy="148413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Vanuatu</a:t>
          </a:r>
        </a:p>
      </dsp:txBody>
      <dsp:txXfrm>
        <a:off x="2550416" y="3867213"/>
        <a:ext cx="1146933" cy="992233"/>
      </dsp:txXfrm>
    </dsp:sp>
    <dsp:sp modelId="{49C6616C-2A69-4F71-9737-371F3ED735E1}">
      <dsp:nvSpPr>
        <dsp:cNvPr id="0" name=""/>
        <dsp:cNvSpPr/>
      </dsp:nvSpPr>
      <dsp:spPr>
        <a:xfrm>
          <a:off x="1140279" y="2366352"/>
          <a:ext cx="789837" cy="68054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0A8870-7851-4501-8A99-FB5BC82BCA6F}">
      <dsp:nvSpPr>
        <dsp:cNvPr id="0" name=""/>
        <dsp:cNvSpPr/>
      </dsp:nvSpPr>
      <dsp:spPr>
        <a:xfrm>
          <a:off x="685465" y="2708414"/>
          <a:ext cx="1715535" cy="148413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/>
            <a:t>Solomond</a:t>
          </a:r>
          <a:r>
            <a:rPr lang="en-US" sz="2000" kern="1200" dirty="0"/>
            <a:t> island</a:t>
          </a:r>
        </a:p>
      </dsp:txBody>
      <dsp:txXfrm>
        <a:off x="969766" y="2954367"/>
        <a:ext cx="1146933" cy="992233"/>
      </dsp:txXfrm>
    </dsp:sp>
    <dsp:sp modelId="{7D2E5954-6A03-4B23-A89C-F4AFB31C48F2}">
      <dsp:nvSpPr>
        <dsp:cNvPr id="0" name=""/>
        <dsp:cNvSpPr/>
      </dsp:nvSpPr>
      <dsp:spPr>
        <a:xfrm>
          <a:off x="685465" y="910803"/>
          <a:ext cx="1715535" cy="1484139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Tonga</a:t>
          </a:r>
          <a:br>
            <a:rPr lang="en-US" sz="2000" kern="1200" dirty="0"/>
          </a:br>
          <a:r>
            <a:rPr lang="en-US" sz="2000" kern="1200" dirty="0"/>
            <a:t>Palau</a:t>
          </a:r>
        </a:p>
      </dsp:txBody>
      <dsp:txXfrm>
        <a:off x="969766" y="1156756"/>
        <a:ext cx="1146933" cy="992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2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7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07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8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72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27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73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02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7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4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3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5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7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8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14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3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43C66B-C74A-47AD-BCBD-FB7F635C1C49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EC4BA4-D376-4DA5-A078-AF10223AD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4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f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F3D56-0A05-44B7-8628-00386475C9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attempt of an </a:t>
            </a:r>
            <a:r>
              <a:rPr lang="en-US" sz="2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Organisasi</a:t>
            </a:r>
            <a:r>
              <a:rPr lang="en-US" sz="2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Papua Merdeka (Free Papua Movement) to gain international support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D3333FA-2073-408A-818A-A3DBEF513F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Jahro </a:t>
            </a:r>
            <a:r>
              <a:rPr lang="en-US" dirty="0" smtClean="0"/>
              <a:t>D.A.</a:t>
            </a:r>
          </a:p>
          <a:p>
            <a:r>
              <a:rPr lang="en-US" dirty="0" err="1" smtClean="0"/>
              <a:t>Khalilova</a:t>
            </a:r>
            <a:r>
              <a:rPr lang="en-US" dirty="0" smtClean="0"/>
              <a:t> L.A.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60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42BD492-3B14-4537-A3F3-89F8105EA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271" y="0"/>
            <a:ext cx="104077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02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xmlns="" id="{E7392958-BD33-477B-B462-2DEE563FAAF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94" r="29794"/>
          <a:stretch>
            <a:fillRect/>
          </a:stretch>
        </p:blipFill>
        <p:spPr>
          <a:xfrm>
            <a:off x="7825562" y="737191"/>
            <a:ext cx="3912781" cy="5452416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E69CF10-C53B-4DC2-8318-95FEF07F8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0847" y="990599"/>
            <a:ext cx="5706139" cy="385784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Papua Merdeka ( Free Papua Movement)</a:t>
            </a:r>
          </a:p>
          <a:p>
            <a:pPr marL="285750" indent="-285750" algn="just">
              <a:buFontTx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Free Papua Movement are begun after Netherlands New Guinea was transferred to Indonesia under the 1962 New York Agreement</a:t>
            </a:r>
          </a:p>
          <a:p>
            <a:pPr marL="285750" indent="-285750" algn="just">
              <a:buFontTx/>
              <a:buChar char="-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regime’s implementation of the New York agreement made minimal attempts to consult indigenous Papuans’ views, thus limiting their options for self-determination</a:t>
            </a:r>
          </a:p>
          <a:p>
            <a:pPr marL="285750" indent="-285750" algn="just">
              <a:buFontTx/>
              <a:buChar char="-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Since its beginnings in 1965, the Free Papua Movement has been a largely peaceful movement. However, the movement’s military wing, the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Tentara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Pembebasan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Nasional Papua Barat (TPNPB), continues to bear arms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92B42FA-D351-4B78-B378-69385A50C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5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F6360F-5BC3-4C6C-B2C8-54DF33311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1115533"/>
            <a:ext cx="3778251" cy="1426535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Melanesian Solidarity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A902F744-A800-415A-9F1C-20FB607FB7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280507"/>
              </p:ext>
            </p:extLst>
          </p:nvPr>
        </p:nvGraphicFramePr>
        <p:xfrm>
          <a:off x="5262563" y="685800"/>
          <a:ext cx="6240462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1D0F39C-2F02-4881-830C-6A75EBC0D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778251" cy="2436628"/>
          </a:xfrm>
        </p:spPr>
        <p:txBody>
          <a:bodyPr>
            <a:normAutofit/>
          </a:bodyPr>
          <a:lstStyle/>
          <a:p>
            <a:pPr marL="285750" indent="-285750" algn="l">
              <a:buFontTx/>
              <a:buChar char="-"/>
            </a:pPr>
            <a:r>
              <a:rPr lang="en-US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establishment the Melanesian Spearhead Group (MSG) — a subregional grouping founded in 1986 by the leaders of Papua New Guinea, Solomon Islands, Vanuatu, and Fiji.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West Papua on UN general assembly</a:t>
            </a:r>
          </a:p>
          <a:p>
            <a:pPr marL="285750" indent="-285750" algn="l">
              <a:buFontTx/>
              <a:buChar char="-"/>
            </a:pPr>
            <a:endParaRPr lang="en-US" dirty="0"/>
          </a:p>
          <a:p>
            <a:pPr marL="285750" indent="-285750" algn="l">
              <a:buFontTx/>
              <a:buChar char="-"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9449EB6-7431-4E53-B5FF-D22A78BD68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614" y="2636321"/>
            <a:ext cx="2044550" cy="13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07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349</TotalTime>
  <Words>150</Words>
  <Application>Microsoft Office PowerPoint</Application>
  <PresentationFormat>Custom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Parallax</vt:lpstr>
      <vt:lpstr>The attempt of an Organisasi Papua Merdeka (Free Papua Movement) to gain international support</vt:lpstr>
      <vt:lpstr>PowerPoint Presentation</vt:lpstr>
      <vt:lpstr>PowerPoint Presentation</vt:lpstr>
      <vt:lpstr>PowerPoint Presentation</vt:lpstr>
      <vt:lpstr>Melanesian Solidarity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attempt of an Organisasi Papua Merdeka (Free Papua Movement) to gain international support</dc:title>
  <dc:creator>abdenour si mohamed</dc:creator>
  <cp:lastModifiedBy>hp</cp:lastModifiedBy>
  <cp:revision>3</cp:revision>
  <dcterms:created xsi:type="dcterms:W3CDTF">2021-12-06T17:39:54Z</dcterms:created>
  <dcterms:modified xsi:type="dcterms:W3CDTF">2021-12-07T08:42:30Z</dcterms:modified>
</cp:coreProperties>
</file>