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59"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4852039-04CF-4706-A0AA-F2233C43B33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B3525793-D1D8-4B3C-B0C3-2716FADDF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25B266BA-2DAB-4FBD-A832-BF5C5E6D8379}"/>
              </a:ext>
            </a:extLst>
          </p:cNvPr>
          <p:cNvSpPr>
            <a:spLocks noGrp="1"/>
          </p:cNvSpPr>
          <p:nvPr>
            <p:ph type="dt" sz="half" idx="10"/>
          </p:nvPr>
        </p:nvSpPr>
        <p:spPr/>
        <p:txBody>
          <a:bodyPr/>
          <a:lstStyle/>
          <a:p>
            <a:fld id="{1A443FDE-61E9-4EAC-9D40-4F0F2E31A372}" type="datetimeFigureOut">
              <a:rPr lang="ru-RU" smtClean="0"/>
              <a:pPr/>
              <a:t>16.11.2021</a:t>
            </a:fld>
            <a:endParaRPr lang="ru-RU"/>
          </a:p>
        </p:txBody>
      </p:sp>
      <p:sp>
        <p:nvSpPr>
          <p:cNvPr id="5" name="Нижний колонтитул 4">
            <a:extLst>
              <a:ext uri="{FF2B5EF4-FFF2-40B4-BE49-F238E27FC236}">
                <a16:creationId xmlns:a16="http://schemas.microsoft.com/office/drawing/2014/main" xmlns="" id="{67384934-BDBD-412E-B8B8-FE5774ED0C8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BF41FDD6-CC47-4516-A125-C36B154872C1}"/>
              </a:ext>
            </a:extLst>
          </p:cNvPr>
          <p:cNvSpPr>
            <a:spLocks noGrp="1"/>
          </p:cNvSpPr>
          <p:nvPr>
            <p:ph type="sldNum" sz="quarter" idx="12"/>
          </p:nvPr>
        </p:nvSpPr>
        <p:spPr/>
        <p:txBody>
          <a:bodyPr/>
          <a:lstStyle/>
          <a:p>
            <a:fld id="{AD28E444-4F99-4758-93AE-5B876321D44C}" type="slidenum">
              <a:rPr lang="ru-RU" smtClean="0"/>
              <a:pPr/>
              <a:t>‹#›</a:t>
            </a:fld>
            <a:endParaRPr lang="ru-RU"/>
          </a:p>
        </p:txBody>
      </p:sp>
    </p:spTree>
    <p:extLst>
      <p:ext uri="{BB962C8B-B14F-4D97-AF65-F5344CB8AC3E}">
        <p14:creationId xmlns:p14="http://schemas.microsoft.com/office/powerpoint/2010/main" xmlns="" val="271258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E2767CA-F285-4524-A7F9-8D4E8EDBA22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7EA7FBCA-3254-4096-ACCF-5ED6FFBFAAD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9E467FB-027C-48E9-81F4-A6D111C91AD8}"/>
              </a:ext>
            </a:extLst>
          </p:cNvPr>
          <p:cNvSpPr>
            <a:spLocks noGrp="1"/>
          </p:cNvSpPr>
          <p:nvPr>
            <p:ph type="dt" sz="half" idx="10"/>
          </p:nvPr>
        </p:nvSpPr>
        <p:spPr/>
        <p:txBody>
          <a:bodyPr/>
          <a:lstStyle/>
          <a:p>
            <a:fld id="{1A443FDE-61E9-4EAC-9D40-4F0F2E31A372}" type="datetimeFigureOut">
              <a:rPr lang="ru-RU" smtClean="0"/>
              <a:pPr/>
              <a:t>16.11.2021</a:t>
            </a:fld>
            <a:endParaRPr lang="ru-RU"/>
          </a:p>
        </p:txBody>
      </p:sp>
      <p:sp>
        <p:nvSpPr>
          <p:cNvPr id="5" name="Нижний колонтитул 4">
            <a:extLst>
              <a:ext uri="{FF2B5EF4-FFF2-40B4-BE49-F238E27FC236}">
                <a16:creationId xmlns:a16="http://schemas.microsoft.com/office/drawing/2014/main" xmlns="" id="{CAF78550-9989-4866-962A-B05DA167709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9E547C3-34DB-4D24-A710-8EFE1A20AF7E}"/>
              </a:ext>
            </a:extLst>
          </p:cNvPr>
          <p:cNvSpPr>
            <a:spLocks noGrp="1"/>
          </p:cNvSpPr>
          <p:nvPr>
            <p:ph type="sldNum" sz="quarter" idx="12"/>
          </p:nvPr>
        </p:nvSpPr>
        <p:spPr/>
        <p:txBody>
          <a:bodyPr/>
          <a:lstStyle/>
          <a:p>
            <a:fld id="{AD28E444-4F99-4758-93AE-5B876321D44C}" type="slidenum">
              <a:rPr lang="ru-RU" smtClean="0"/>
              <a:pPr/>
              <a:t>‹#›</a:t>
            </a:fld>
            <a:endParaRPr lang="ru-RU"/>
          </a:p>
        </p:txBody>
      </p:sp>
    </p:spTree>
    <p:extLst>
      <p:ext uri="{BB962C8B-B14F-4D97-AF65-F5344CB8AC3E}">
        <p14:creationId xmlns:p14="http://schemas.microsoft.com/office/powerpoint/2010/main" xmlns="" val="40297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52821C15-1261-42EA-9D61-D9EE1516D32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670A31A0-ED28-48F2-A7EC-567DA54ADEF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7E0F438-F002-4AFD-B2F7-4D8052DEEC08}"/>
              </a:ext>
            </a:extLst>
          </p:cNvPr>
          <p:cNvSpPr>
            <a:spLocks noGrp="1"/>
          </p:cNvSpPr>
          <p:nvPr>
            <p:ph type="dt" sz="half" idx="10"/>
          </p:nvPr>
        </p:nvSpPr>
        <p:spPr/>
        <p:txBody>
          <a:bodyPr/>
          <a:lstStyle/>
          <a:p>
            <a:fld id="{1A443FDE-61E9-4EAC-9D40-4F0F2E31A372}" type="datetimeFigureOut">
              <a:rPr lang="ru-RU" smtClean="0"/>
              <a:pPr/>
              <a:t>16.11.2021</a:t>
            </a:fld>
            <a:endParaRPr lang="ru-RU"/>
          </a:p>
        </p:txBody>
      </p:sp>
      <p:sp>
        <p:nvSpPr>
          <p:cNvPr id="5" name="Нижний колонтитул 4">
            <a:extLst>
              <a:ext uri="{FF2B5EF4-FFF2-40B4-BE49-F238E27FC236}">
                <a16:creationId xmlns:a16="http://schemas.microsoft.com/office/drawing/2014/main" xmlns="" id="{CE8E9303-86C3-45E6-BB46-8AE1E3826C1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087C4BA-7F23-495C-9D4E-04F29922B542}"/>
              </a:ext>
            </a:extLst>
          </p:cNvPr>
          <p:cNvSpPr>
            <a:spLocks noGrp="1"/>
          </p:cNvSpPr>
          <p:nvPr>
            <p:ph type="sldNum" sz="quarter" idx="12"/>
          </p:nvPr>
        </p:nvSpPr>
        <p:spPr/>
        <p:txBody>
          <a:bodyPr/>
          <a:lstStyle/>
          <a:p>
            <a:fld id="{AD28E444-4F99-4758-93AE-5B876321D44C}" type="slidenum">
              <a:rPr lang="ru-RU" smtClean="0"/>
              <a:pPr/>
              <a:t>‹#›</a:t>
            </a:fld>
            <a:endParaRPr lang="ru-RU"/>
          </a:p>
        </p:txBody>
      </p:sp>
    </p:spTree>
    <p:extLst>
      <p:ext uri="{BB962C8B-B14F-4D97-AF65-F5344CB8AC3E}">
        <p14:creationId xmlns:p14="http://schemas.microsoft.com/office/powerpoint/2010/main" xmlns="" val="267808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EF1CC8D-73BB-4D4C-BD0C-C35408FA41E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24E3D5FC-164D-4374-8E36-0B02A6CAFFC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4A8A250-397E-4428-BEE5-D3AF9DBBE107}"/>
              </a:ext>
            </a:extLst>
          </p:cNvPr>
          <p:cNvSpPr>
            <a:spLocks noGrp="1"/>
          </p:cNvSpPr>
          <p:nvPr>
            <p:ph type="dt" sz="half" idx="10"/>
          </p:nvPr>
        </p:nvSpPr>
        <p:spPr/>
        <p:txBody>
          <a:bodyPr/>
          <a:lstStyle/>
          <a:p>
            <a:fld id="{1A443FDE-61E9-4EAC-9D40-4F0F2E31A372}" type="datetimeFigureOut">
              <a:rPr lang="ru-RU" smtClean="0"/>
              <a:pPr/>
              <a:t>16.11.2021</a:t>
            </a:fld>
            <a:endParaRPr lang="ru-RU"/>
          </a:p>
        </p:txBody>
      </p:sp>
      <p:sp>
        <p:nvSpPr>
          <p:cNvPr id="5" name="Нижний колонтитул 4">
            <a:extLst>
              <a:ext uri="{FF2B5EF4-FFF2-40B4-BE49-F238E27FC236}">
                <a16:creationId xmlns:a16="http://schemas.microsoft.com/office/drawing/2014/main" xmlns="" id="{4B727F3E-BC1D-45C9-97AE-9AB7CE9C4A6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3DBDDDD-B5FC-4B1C-936B-1D910DCEE066}"/>
              </a:ext>
            </a:extLst>
          </p:cNvPr>
          <p:cNvSpPr>
            <a:spLocks noGrp="1"/>
          </p:cNvSpPr>
          <p:nvPr>
            <p:ph type="sldNum" sz="quarter" idx="12"/>
          </p:nvPr>
        </p:nvSpPr>
        <p:spPr/>
        <p:txBody>
          <a:bodyPr/>
          <a:lstStyle/>
          <a:p>
            <a:fld id="{AD28E444-4F99-4758-93AE-5B876321D44C}" type="slidenum">
              <a:rPr lang="ru-RU" smtClean="0"/>
              <a:pPr/>
              <a:t>‹#›</a:t>
            </a:fld>
            <a:endParaRPr lang="ru-RU"/>
          </a:p>
        </p:txBody>
      </p:sp>
    </p:spTree>
    <p:extLst>
      <p:ext uri="{BB962C8B-B14F-4D97-AF65-F5344CB8AC3E}">
        <p14:creationId xmlns:p14="http://schemas.microsoft.com/office/powerpoint/2010/main" xmlns="" val="113604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4C3D183-0A70-4D87-A1A9-EC6323B20AC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71598048-10F9-403E-B9C9-B5A95BDE71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55790A1D-10BF-4B84-863A-C37B1886C290}"/>
              </a:ext>
            </a:extLst>
          </p:cNvPr>
          <p:cNvSpPr>
            <a:spLocks noGrp="1"/>
          </p:cNvSpPr>
          <p:nvPr>
            <p:ph type="dt" sz="half" idx="10"/>
          </p:nvPr>
        </p:nvSpPr>
        <p:spPr/>
        <p:txBody>
          <a:bodyPr/>
          <a:lstStyle/>
          <a:p>
            <a:fld id="{1A443FDE-61E9-4EAC-9D40-4F0F2E31A372}" type="datetimeFigureOut">
              <a:rPr lang="ru-RU" smtClean="0"/>
              <a:pPr/>
              <a:t>16.11.2021</a:t>
            </a:fld>
            <a:endParaRPr lang="ru-RU"/>
          </a:p>
        </p:txBody>
      </p:sp>
      <p:sp>
        <p:nvSpPr>
          <p:cNvPr id="5" name="Нижний колонтитул 4">
            <a:extLst>
              <a:ext uri="{FF2B5EF4-FFF2-40B4-BE49-F238E27FC236}">
                <a16:creationId xmlns:a16="http://schemas.microsoft.com/office/drawing/2014/main" xmlns="" id="{3DBF42A8-230A-46C6-8307-5671E4443E9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B4E93D14-92B3-4227-824D-79DFE0CF301D}"/>
              </a:ext>
            </a:extLst>
          </p:cNvPr>
          <p:cNvSpPr>
            <a:spLocks noGrp="1"/>
          </p:cNvSpPr>
          <p:nvPr>
            <p:ph type="sldNum" sz="quarter" idx="12"/>
          </p:nvPr>
        </p:nvSpPr>
        <p:spPr/>
        <p:txBody>
          <a:bodyPr/>
          <a:lstStyle/>
          <a:p>
            <a:fld id="{AD28E444-4F99-4758-93AE-5B876321D44C}" type="slidenum">
              <a:rPr lang="ru-RU" smtClean="0"/>
              <a:pPr/>
              <a:t>‹#›</a:t>
            </a:fld>
            <a:endParaRPr lang="ru-RU"/>
          </a:p>
        </p:txBody>
      </p:sp>
    </p:spTree>
    <p:extLst>
      <p:ext uri="{BB962C8B-B14F-4D97-AF65-F5344CB8AC3E}">
        <p14:creationId xmlns:p14="http://schemas.microsoft.com/office/powerpoint/2010/main" xmlns="" val="3592136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2FF251C-7760-48BC-864D-B08AA539297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40DE752-7F43-4C2F-B8AB-1AF932CD44A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8111C20A-CF3C-4755-8F68-CDCFE46C82C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09FD3702-F096-41A1-80FE-F51DB348B525}"/>
              </a:ext>
            </a:extLst>
          </p:cNvPr>
          <p:cNvSpPr>
            <a:spLocks noGrp="1"/>
          </p:cNvSpPr>
          <p:nvPr>
            <p:ph type="dt" sz="half" idx="10"/>
          </p:nvPr>
        </p:nvSpPr>
        <p:spPr/>
        <p:txBody>
          <a:bodyPr/>
          <a:lstStyle/>
          <a:p>
            <a:fld id="{1A443FDE-61E9-4EAC-9D40-4F0F2E31A372}" type="datetimeFigureOut">
              <a:rPr lang="ru-RU" smtClean="0"/>
              <a:pPr/>
              <a:t>16.11.2021</a:t>
            </a:fld>
            <a:endParaRPr lang="ru-RU"/>
          </a:p>
        </p:txBody>
      </p:sp>
      <p:sp>
        <p:nvSpPr>
          <p:cNvPr id="6" name="Нижний колонтитул 5">
            <a:extLst>
              <a:ext uri="{FF2B5EF4-FFF2-40B4-BE49-F238E27FC236}">
                <a16:creationId xmlns:a16="http://schemas.microsoft.com/office/drawing/2014/main" xmlns="" id="{0C6B1069-054E-4598-9EF9-B202BF42165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4614B493-2FF7-45DB-AB17-0CA6E9F00804}"/>
              </a:ext>
            </a:extLst>
          </p:cNvPr>
          <p:cNvSpPr>
            <a:spLocks noGrp="1"/>
          </p:cNvSpPr>
          <p:nvPr>
            <p:ph type="sldNum" sz="quarter" idx="12"/>
          </p:nvPr>
        </p:nvSpPr>
        <p:spPr/>
        <p:txBody>
          <a:bodyPr/>
          <a:lstStyle/>
          <a:p>
            <a:fld id="{AD28E444-4F99-4758-93AE-5B876321D44C}" type="slidenum">
              <a:rPr lang="ru-RU" smtClean="0"/>
              <a:pPr/>
              <a:t>‹#›</a:t>
            </a:fld>
            <a:endParaRPr lang="ru-RU"/>
          </a:p>
        </p:txBody>
      </p:sp>
    </p:spTree>
    <p:extLst>
      <p:ext uri="{BB962C8B-B14F-4D97-AF65-F5344CB8AC3E}">
        <p14:creationId xmlns:p14="http://schemas.microsoft.com/office/powerpoint/2010/main" xmlns="" val="347374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FAB546-37D8-4B97-AEAD-4E00227B8F1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2578146F-032B-46D3-A22E-780A7E03EC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CA9D5FC7-CD6C-4224-A949-FDBD718B423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50D04AAE-130E-41F0-BD91-60606AFA8D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9E459BFA-0D17-4416-8A23-DD39DFC139C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FA572540-DC19-457F-BFCA-421A819C996C}"/>
              </a:ext>
            </a:extLst>
          </p:cNvPr>
          <p:cNvSpPr>
            <a:spLocks noGrp="1"/>
          </p:cNvSpPr>
          <p:nvPr>
            <p:ph type="dt" sz="half" idx="10"/>
          </p:nvPr>
        </p:nvSpPr>
        <p:spPr/>
        <p:txBody>
          <a:bodyPr/>
          <a:lstStyle/>
          <a:p>
            <a:fld id="{1A443FDE-61E9-4EAC-9D40-4F0F2E31A372}" type="datetimeFigureOut">
              <a:rPr lang="ru-RU" smtClean="0"/>
              <a:pPr/>
              <a:t>16.11.2021</a:t>
            </a:fld>
            <a:endParaRPr lang="ru-RU"/>
          </a:p>
        </p:txBody>
      </p:sp>
      <p:sp>
        <p:nvSpPr>
          <p:cNvPr id="8" name="Нижний колонтитул 7">
            <a:extLst>
              <a:ext uri="{FF2B5EF4-FFF2-40B4-BE49-F238E27FC236}">
                <a16:creationId xmlns:a16="http://schemas.microsoft.com/office/drawing/2014/main" xmlns="" id="{9B8F5D4F-9B97-4A15-B7BE-CA33DB349D9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A7C020E0-E0E6-46D6-94FA-81AC9A0A4EE4}"/>
              </a:ext>
            </a:extLst>
          </p:cNvPr>
          <p:cNvSpPr>
            <a:spLocks noGrp="1"/>
          </p:cNvSpPr>
          <p:nvPr>
            <p:ph type="sldNum" sz="quarter" idx="12"/>
          </p:nvPr>
        </p:nvSpPr>
        <p:spPr/>
        <p:txBody>
          <a:bodyPr/>
          <a:lstStyle/>
          <a:p>
            <a:fld id="{AD28E444-4F99-4758-93AE-5B876321D44C}" type="slidenum">
              <a:rPr lang="ru-RU" smtClean="0"/>
              <a:pPr/>
              <a:t>‹#›</a:t>
            </a:fld>
            <a:endParaRPr lang="ru-RU"/>
          </a:p>
        </p:txBody>
      </p:sp>
    </p:spTree>
    <p:extLst>
      <p:ext uri="{BB962C8B-B14F-4D97-AF65-F5344CB8AC3E}">
        <p14:creationId xmlns:p14="http://schemas.microsoft.com/office/powerpoint/2010/main" xmlns="" val="396071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D030948-9F11-4A7D-8723-A6ED54B4267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666CE484-4F71-4FF0-B3E8-ADAA08581976}"/>
              </a:ext>
            </a:extLst>
          </p:cNvPr>
          <p:cNvSpPr>
            <a:spLocks noGrp="1"/>
          </p:cNvSpPr>
          <p:nvPr>
            <p:ph type="dt" sz="half" idx="10"/>
          </p:nvPr>
        </p:nvSpPr>
        <p:spPr/>
        <p:txBody>
          <a:bodyPr/>
          <a:lstStyle/>
          <a:p>
            <a:fld id="{1A443FDE-61E9-4EAC-9D40-4F0F2E31A372}" type="datetimeFigureOut">
              <a:rPr lang="ru-RU" smtClean="0"/>
              <a:pPr/>
              <a:t>16.11.2021</a:t>
            </a:fld>
            <a:endParaRPr lang="ru-RU"/>
          </a:p>
        </p:txBody>
      </p:sp>
      <p:sp>
        <p:nvSpPr>
          <p:cNvPr id="4" name="Нижний колонтитул 3">
            <a:extLst>
              <a:ext uri="{FF2B5EF4-FFF2-40B4-BE49-F238E27FC236}">
                <a16:creationId xmlns:a16="http://schemas.microsoft.com/office/drawing/2014/main" xmlns="" id="{6F1E5050-10EA-46ED-B79C-1FCE440E1B4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F77D0FFB-955F-4687-81ED-E5DA3EEAFF09}"/>
              </a:ext>
            </a:extLst>
          </p:cNvPr>
          <p:cNvSpPr>
            <a:spLocks noGrp="1"/>
          </p:cNvSpPr>
          <p:nvPr>
            <p:ph type="sldNum" sz="quarter" idx="12"/>
          </p:nvPr>
        </p:nvSpPr>
        <p:spPr/>
        <p:txBody>
          <a:bodyPr/>
          <a:lstStyle/>
          <a:p>
            <a:fld id="{AD28E444-4F99-4758-93AE-5B876321D44C}" type="slidenum">
              <a:rPr lang="ru-RU" smtClean="0"/>
              <a:pPr/>
              <a:t>‹#›</a:t>
            </a:fld>
            <a:endParaRPr lang="ru-RU"/>
          </a:p>
        </p:txBody>
      </p:sp>
    </p:spTree>
    <p:extLst>
      <p:ext uri="{BB962C8B-B14F-4D97-AF65-F5344CB8AC3E}">
        <p14:creationId xmlns:p14="http://schemas.microsoft.com/office/powerpoint/2010/main" xmlns="" val="263245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5AA20040-1BDB-478B-8C2B-EF34293265BF}"/>
              </a:ext>
            </a:extLst>
          </p:cNvPr>
          <p:cNvSpPr>
            <a:spLocks noGrp="1"/>
          </p:cNvSpPr>
          <p:nvPr>
            <p:ph type="dt" sz="half" idx="10"/>
          </p:nvPr>
        </p:nvSpPr>
        <p:spPr/>
        <p:txBody>
          <a:bodyPr/>
          <a:lstStyle/>
          <a:p>
            <a:fld id="{1A443FDE-61E9-4EAC-9D40-4F0F2E31A372}" type="datetimeFigureOut">
              <a:rPr lang="ru-RU" smtClean="0"/>
              <a:pPr/>
              <a:t>16.11.2021</a:t>
            </a:fld>
            <a:endParaRPr lang="ru-RU"/>
          </a:p>
        </p:txBody>
      </p:sp>
      <p:sp>
        <p:nvSpPr>
          <p:cNvPr id="3" name="Нижний колонтитул 2">
            <a:extLst>
              <a:ext uri="{FF2B5EF4-FFF2-40B4-BE49-F238E27FC236}">
                <a16:creationId xmlns:a16="http://schemas.microsoft.com/office/drawing/2014/main" xmlns="" id="{EAF8F96D-368B-4A65-8CC5-64EAC9034C1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91C45C05-FB0D-4641-B9F3-9883D74E6853}"/>
              </a:ext>
            </a:extLst>
          </p:cNvPr>
          <p:cNvSpPr>
            <a:spLocks noGrp="1"/>
          </p:cNvSpPr>
          <p:nvPr>
            <p:ph type="sldNum" sz="quarter" idx="12"/>
          </p:nvPr>
        </p:nvSpPr>
        <p:spPr/>
        <p:txBody>
          <a:bodyPr/>
          <a:lstStyle/>
          <a:p>
            <a:fld id="{AD28E444-4F99-4758-93AE-5B876321D44C}" type="slidenum">
              <a:rPr lang="ru-RU" smtClean="0"/>
              <a:pPr/>
              <a:t>‹#›</a:t>
            </a:fld>
            <a:endParaRPr lang="ru-RU"/>
          </a:p>
        </p:txBody>
      </p:sp>
    </p:spTree>
    <p:extLst>
      <p:ext uri="{BB962C8B-B14F-4D97-AF65-F5344CB8AC3E}">
        <p14:creationId xmlns:p14="http://schemas.microsoft.com/office/powerpoint/2010/main" xmlns="" val="251759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CA3DD47-508C-45AA-B56A-4155016079E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237CAF29-DA96-47AE-A9CF-9BF6858720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8D3AACD8-2E08-4DCA-915A-6C075916C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67128070-DF0D-472C-84A3-D1A8AD4F152F}"/>
              </a:ext>
            </a:extLst>
          </p:cNvPr>
          <p:cNvSpPr>
            <a:spLocks noGrp="1"/>
          </p:cNvSpPr>
          <p:nvPr>
            <p:ph type="dt" sz="half" idx="10"/>
          </p:nvPr>
        </p:nvSpPr>
        <p:spPr/>
        <p:txBody>
          <a:bodyPr/>
          <a:lstStyle/>
          <a:p>
            <a:fld id="{1A443FDE-61E9-4EAC-9D40-4F0F2E31A372}" type="datetimeFigureOut">
              <a:rPr lang="ru-RU" smtClean="0"/>
              <a:pPr/>
              <a:t>16.11.2021</a:t>
            </a:fld>
            <a:endParaRPr lang="ru-RU"/>
          </a:p>
        </p:txBody>
      </p:sp>
      <p:sp>
        <p:nvSpPr>
          <p:cNvPr id="6" name="Нижний колонтитул 5">
            <a:extLst>
              <a:ext uri="{FF2B5EF4-FFF2-40B4-BE49-F238E27FC236}">
                <a16:creationId xmlns:a16="http://schemas.microsoft.com/office/drawing/2014/main" xmlns="" id="{19500D56-4AC8-40BC-A9B7-AA5553435CF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ADF590AD-D9A1-4F66-BCA3-E64C96A36C23}"/>
              </a:ext>
            </a:extLst>
          </p:cNvPr>
          <p:cNvSpPr>
            <a:spLocks noGrp="1"/>
          </p:cNvSpPr>
          <p:nvPr>
            <p:ph type="sldNum" sz="quarter" idx="12"/>
          </p:nvPr>
        </p:nvSpPr>
        <p:spPr/>
        <p:txBody>
          <a:bodyPr/>
          <a:lstStyle/>
          <a:p>
            <a:fld id="{AD28E444-4F99-4758-93AE-5B876321D44C}" type="slidenum">
              <a:rPr lang="ru-RU" smtClean="0"/>
              <a:pPr/>
              <a:t>‹#›</a:t>
            </a:fld>
            <a:endParaRPr lang="ru-RU"/>
          </a:p>
        </p:txBody>
      </p:sp>
    </p:spTree>
    <p:extLst>
      <p:ext uri="{BB962C8B-B14F-4D97-AF65-F5344CB8AC3E}">
        <p14:creationId xmlns:p14="http://schemas.microsoft.com/office/powerpoint/2010/main" xmlns="" val="404477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A02A06C-C8BC-478F-B9AB-89B315D4D5A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B844C2C7-F6BF-43B0-9045-A52D327EFD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F5F64CEC-E5A5-4810-905C-43DCE83E9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9208B372-C3E8-4E43-8F64-6D1E81FC11C3}"/>
              </a:ext>
            </a:extLst>
          </p:cNvPr>
          <p:cNvSpPr>
            <a:spLocks noGrp="1"/>
          </p:cNvSpPr>
          <p:nvPr>
            <p:ph type="dt" sz="half" idx="10"/>
          </p:nvPr>
        </p:nvSpPr>
        <p:spPr/>
        <p:txBody>
          <a:bodyPr/>
          <a:lstStyle/>
          <a:p>
            <a:fld id="{1A443FDE-61E9-4EAC-9D40-4F0F2E31A372}" type="datetimeFigureOut">
              <a:rPr lang="ru-RU" smtClean="0"/>
              <a:pPr/>
              <a:t>16.11.2021</a:t>
            </a:fld>
            <a:endParaRPr lang="ru-RU"/>
          </a:p>
        </p:txBody>
      </p:sp>
      <p:sp>
        <p:nvSpPr>
          <p:cNvPr id="6" name="Нижний колонтитул 5">
            <a:extLst>
              <a:ext uri="{FF2B5EF4-FFF2-40B4-BE49-F238E27FC236}">
                <a16:creationId xmlns:a16="http://schemas.microsoft.com/office/drawing/2014/main" xmlns="" id="{BB527A91-A492-46EE-AE76-56CC75A45CE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CE58BFA-B5EC-43AB-A628-2EC64772A910}"/>
              </a:ext>
            </a:extLst>
          </p:cNvPr>
          <p:cNvSpPr>
            <a:spLocks noGrp="1"/>
          </p:cNvSpPr>
          <p:nvPr>
            <p:ph type="sldNum" sz="quarter" idx="12"/>
          </p:nvPr>
        </p:nvSpPr>
        <p:spPr/>
        <p:txBody>
          <a:bodyPr/>
          <a:lstStyle/>
          <a:p>
            <a:fld id="{AD28E444-4F99-4758-93AE-5B876321D44C}" type="slidenum">
              <a:rPr lang="ru-RU" smtClean="0"/>
              <a:pPr/>
              <a:t>‹#›</a:t>
            </a:fld>
            <a:endParaRPr lang="ru-RU"/>
          </a:p>
        </p:txBody>
      </p:sp>
    </p:spTree>
    <p:extLst>
      <p:ext uri="{BB962C8B-B14F-4D97-AF65-F5344CB8AC3E}">
        <p14:creationId xmlns:p14="http://schemas.microsoft.com/office/powerpoint/2010/main" xmlns="" val="59542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1C420F6-71A1-4B89-9531-4210B3B27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B48A22D8-C721-48FD-A39E-6F6DEFA001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5FC9795F-10E5-413F-94B8-78029F2619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43FDE-61E9-4EAC-9D40-4F0F2E31A372}" type="datetimeFigureOut">
              <a:rPr lang="ru-RU" smtClean="0"/>
              <a:pPr/>
              <a:t>16.11.2021</a:t>
            </a:fld>
            <a:endParaRPr lang="ru-RU"/>
          </a:p>
        </p:txBody>
      </p:sp>
      <p:sp>
        <p:nvSpPr>
          <p:cNvPr id="5" name="Нижний колонтитул 4">
            <a:extLst>
              <a:ext uri="{FF2B5EF4-FFF2-40B4-BE49-F238E27FC236}">
                <a16:creationId xmlns:a16="http://schemas.microsoft.com/office/drawing/2014/main" xmlns="" id="{ABCB2CF6-8495-4F4F-B530-51F74B8F4D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077600D9-D8A0-4AB4-8E04-CD8C18288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8E444-4F99-4758-93AE-5B876321D44C}" type="slidenum">
              <a:rPr lang="ru-RU" smtClean="0"/>
              <a:pPr/>
              <a:t>‹#›</a:t>
            </a:fld>
            <a:endParaRPr lang="ru-RU"/>
          </a:p>
        </p:txBody>
      </p:sp>
    </p:spTree>
    <p:extLst>
      <p:ext uri="{BB962C8B-B14F-4D97-AF65-F5344CB8AC3E}">
        <p14:creationId xmlns:p14="http://schemas.microsoft.com/office/powerpoint/2010/main" xmlns="" val="3968521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DC6CC4D-C680-4691-B8C8-9D3BE24BFDC0}"/>
              </a:ext>
            </a:extLst>
          </p:cNvPr>
          <p:cNvSpPr txBox="1"/>
          <p:nvPr/>
        </p:nvSpPr>
        <p:spPr>
          <a:xfrm>
            <a:off x="6217920" y="849841"/>
            <a:ext cx="5423452" cy="3170099"/>
          </a:xfrm>
          <a:prstGeom prst="rect">
            <a:avLst/>
          </a:prstGeom>
          <a:noFill/>
        </p:spPr>
        <p:txBody>
          <a:bodyPr wrap="square" rtlCol="0">
            <a:spAutoFit/>
          </a:bodyPr>
          <a:lstStyle/>
          <a:p>
            <a:pPr algn="ctr"/>
            <a:r>
              <a:rPr lang="en-US" sz="4000" b="1" i="1" dirty="0">
                <a:latin typeface="Times New Roman" panose="02020603050405020304" pitchFamily="18" charset="0"/>
                <a:cs typeface="Times New Roman" panose="02020603050405020304" pitchFamily="18" charset="0"/>
              </a:rPr>
              <a:t>The Arab countries of the Persian Gulf</a:t>
            </a:r>
            <a:r>
              <a:rPr lang="ru-RU" sz="4000" b="1" i="1" dirty="0">
                <a:latin typeface="Times New Roman" panose="02020603050405020304" pitchFamily="18" charset="0"/>
                <a:cs typeface="Times New Roman" panose="02020603050405020304" pitchFamily="18" charset="0"/>
              </a:rPr>
              <a:t>: </a:t>
            </a:r>
            <a:r>
              <a:rPr lang="en-US" sz="4000" b="1" i="1" dirty="0">
                <a:latin typeface="Times New Roman" panose="02020603050405020304" pitchFamily="18" charset="0"/>
                <a:cs typeface="Times New Roman" panose="02020603050405020304" pitchFamily="18" charset="0"/>
              </a:rPr>
              <a:t>participation of women in socio-political transformations</a:t>
            </a:r>
            <a:endParaRPr lang="ru-RU" sz="4000" b="1"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CC84B405-584E-44C8-A790-6A50EC9FF2C9}"/>
              </a:ext>
            </a:extLst>
          </p:cNvPr>
          <p:cNvSpPr txBox="1"/>
          <p:nvPr/>
        </p:nvSpPr>
        <p:spPr>
          <a:xfrm>
            <a:off x="8239541" y="4752439"/>
            <a:ext cx="3200399" cy="163121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Made by Marina Mkrtchyan</a:t>
            </a:r>
          </a:p>
          <a:p>
            <a:pPr algn="ctr"/>
            <a:r>
              <a:rPr lang="en-US" sz="2000" dirty="0">
                <a:latin typeface="Times New Roman" panose="02020603050405020304" pitchFamily="18" charset="0"/>
                <a:cs typeface="Times New Roman" panose="02020603050405020304" pitchFamily="18" charset="0"/>
              </a:rPr>
              <a:t>(Faculty of International</a:t>
            </a:r>
          </a:p>
          <a:p>
            <a:pPr algn="ctr"/>
            <a:r>
              <a:rPr lang="en-US" sz="2000" dirty="0">
                <a:latin typeface="Times New Roman" panose="02020603050405020304" pitchFamily="18" charset="0"/>
                <a:cs typeface="Times New Roman" panose="02020603050405020304" pitchFamily="18" charset="0"/>
              </a:rPr>
              <a:t>Relations, Political and Area</a:t>
            </a:r>
          </a:p>
          <a:p>
            <a:pPr algn="ctr"/>
            <a:r>
              <a:rPr lang="en-US" sz="2000" dirty="0">
                <a:latin typeface="Times New Roman" panose="02020603050405020304" pitchFamily="18" charset="0"/>
                <a:cs typeface="Times New Roman" panose="02020603050405020304" pitchFamily="18" charset="0"/>
              </a:rPr>
              <a:t>Studies, Master’s Degree</a:t>
            </a:r>
          </a:p>
          <a:p>
            <a:pPr algn="ctr"/>
            <a:r>
              <a:rPr lang="en-US" sz="2000" dirty="0">
                <a:latin typeface="Times New Roman" panose="02020603050405020304" pitchFamily="18" charset="0"/>
                <a:cs typeface="Times New Roman" panose="02020603050405020304" pitchFamily="18" charset="0"/>
              </a:rPr>
              <a:t>Course, Second Year)</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077162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1000" b="-61000"/>
          </a:stretch>
        </a:blip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1EC7DAB6-CC59-4F2A-9261-B6BDC87DE8EB}"/>
              </a:ext>
            </a:extLst>
          </p:cNvPr>
          <p:cNvPicPr>
            <a:picLocks noChangeAspect="1"/>
          </p:cNvPicPr>
          <p:nvPr/>
        </p:nvPicPr>
        <p:blipFill>
          <a:blip r:embed="rId3">
            <a:extLst>
              <a:ext uri="{BEBA8EAE-BF5A-486C-A8C5-ECC9F3942E4B}">
                <a14:imgProps xmlns:a14="http://schemas.microsoft.com/office/drawing/2010/main" xmlns="">
                  <a14:imgLayer r:embed="rId4">
                    <a14:imgEffect>
                      <a14:backgroundRemoval t="857" b="100000" l="10000" r="99756"/>
                    </a14:imgEffect>
                  </a14:imgLayer>
                </a14:imgProps>
              </a:ext>
            </a:extLst>
          </a:blip>
          <a:stretch>
            <a:fillRect/>
          </a:stretch>
        </p:blipFill>
        <p:spPr>
          <a:xfrm>
            <a:off x="5308818" y="0"/>
            <a:ext cx="6883182" cy="6858000"/>
          </a:xfrm>
          <a:prstGeom prst="rect">
            <a:avLst/>
          </a:prstGeom>
        </p:spPr>
      </p:pic>
      <p:pic>
        <p:nvPicPr>
          <p:cNvPr id="4" name="Рисунок 3">
            <a:extLst>
              <a:ext uri="{FF2B5EF4-FFF2-40B4-BE49-F238E27FC236}">
                <a16:creationId xmlns:a16="http://schemas.microsoft.com/office/drawing/2014/main" xmlns="" id="{70DED92E-0011-4422-841A-AA0B5BAA5DDE}"/>
              </a:ext>
            </a:extLst>
          </p:cNvPr>
          <p:cNvPicPr>
            <a:picLocks noChangeAspect="1"/>
          </p:cNvPicPr>
          <p:nvPr/>
        </p:nvPicPr>
        <p:blipFill>
          <a:blip r:embed="rId5"/>
          <a:stretch>
            <a:fillRect/>
          </a:stretch>
        </p:blipFill>
        <p:spPr>
          <a:xfrm rot="20682153">
            <a:off x="-1907638" y="-2918431"/>
            <a:ext cx="10594838" cy="12610785"/>
          </a:xfrm>
          <a:prstGeom prst="rect">
            <a:avLst/>
          </a:prstGeom>
        </p:spPr>
      </p:pic>
      <p:sp>
        <p:nvSpPr>
          <p:cNvPr id="5" name="TextBox 4">
            <a:extLst>
              <a:ext uri="{FF2B5EF4-FFF2-40B4-BE49-F238E27FC236}">
                <a16:creationId xmlns:a16="http://schemas.microsoft.com/office/drawing/2014/main" xmlns="" id="{73B723C4-EF2D-444A-8C40-2535D3FE9B97}"/>
              </a:ext>
            </a:extLst>
          </p:cNvPr>
          <p:cNvSpPr txBox="1"/>
          <p:nvPr/>
        </p:nvSpPr>
        <p:spPr>
          <a:xfrm>
            <a:off x="1426819" y="1355636"/>
            <a:ext cx="3925923" cy="2031325"/>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 significant event in the political life of the Kingdom of Bahrain is considered to be the increase in the number of women in the Legislative Council, where 4 women were elected to the Council of Representatives and 11 to the Shura Council. </a:t>
            </a:r>
            <a:endParaRPr lang="ru-RU"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6A32D82C-EB4B-4FAB-8370-ABF88CC862BA}"/>
              </a:ext>
            </a:extLst>
          </p:cNvPr>
          <p:cNvSpPr txBox="1"/>
          <p:nvPr/>
        </p:nvSpPr>
        <p:spPr>
          <a:xfrm>
            <a:off x="1149403" y="3260036"/>
            <a:ext cx="3508513" cy="1754326"/>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This event has led to women's confidence in their abilities to contribute to national development in various fields, in particular in the issuance of laws concerning women, the family and society.</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743909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1000" b="-61000"/>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BC79B8E7-3215-4B61-9B0F-2C06A4F8E819}"/>
              </a:ext>
            </a:extLst>
          </p:cNvPr>
          <p:cNvPicPr>
            <a:picLocks noChangeAspect="1"/>
          </p:cNvPicPr>
          <p:nvPr/>
        </p:nvPicPr>
        <p:blipFill>
          <a:blip r:embed="rId3"/>
          <a:stretch>
            <a:fillRect/>
          </a:stretch>
        </p:blipFill>
        <p:spPr>
          <a:xfrm>
            <a:off x="412887" y="505638"/>
            <a:ext cx="5053636" cy="6054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xmlns="" id="{A47329E2-A78F-41CA-8A60-73F4290D8DA0}"/>
              </a:ext>
            </a:extLst>
          </p:cNvPr>
          <p:cNvSpPr txBox="1"/>
          <p:nvPr/>
        </p:nvSpPr>
        <p:spPr>
          <a:xfrm>
            <a:off x="5828887" y="337931"/>
            <a:ext cx="5950226" cy="6001643"/>
          </a:xfrm>
          <a:prstGeom prst="rect">
            <a:avLst/>
          </a:prstGeom>
          <a:noFill/>
        </p:spPr>
        <p:txBody>
          <a:bodyPr wrap="square" rtlCol="0">
            <a:spAutoFit/>
          </a:bodyPr>
          <a:lstStyle/>
          <a:p>
            <a:pPr algn="just"/>
            <a:r>
              <a:rPr lang="en-US" sz="2400" b="1" i="1" dirty="0">
                <a:latin typeface="Times New Roman" panose="02020603050405020304" pitchFamily="18" charset="0"/>
                <a:cs typeface="Times New Roman" panose="02020603050405020304" pitchFamily="18" charset="0"/>
              </a:rPr>
              <a:t>Her Excellency Sheikha Haya Rashid Al Khalifa </a:t>
            </a:r>
            <a:r>
              <a:rPr lang="en-US" sz="2400" dirty="0">
                <a:latin typeface="Times New Roman" panose="02020603050405020304" pitchFamily="18" charset="0"/>
                <a:cs typeface="Times New Roman" panose="02020603050405020304" pitchFamily="18" charset="0"/>
              </a:rPr>
              <a:t>was elected President of the sixty-first session of the General Assembly on 8 June 2006.</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Sheikha Haya, who is taking up this position, has had an outstanding legal career both at the national and international level for three decades. As one of the first two women practicing law in her country, she held senior positions in leading legal organizations in the world, including the International Association. She was the Permanent Representative of UNESCO.</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Defending women's rights, especially in the legal sphere, Sheikha Haya actively participated in the movement aimed at raising the status of women in Bahrain in the Islamic Sharia courts.</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6187068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1000" b="-61000"/>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FE3CF5F4-6E80-4B73-9AAD-2199A87C31DD}"/>
              </a:ext>
            </a:extLst>
          </p:cNvPr>
          <p:cNvPicPr>
            <a:picLocks noChangeAspect="1"/>
          </p:cNvPicPr>
          <p:nvPr/>
        </p:nvPicPr>
        <p:blipFill rotWithShape="1">
          <a:blip r:embed="rId3"/>
          <a:srcRect t="5216" b="6087"/>
          <a:stretch/>
        </p:blipFill>
        <p:spPr>
          <a:xfrm>
            <a:off x="149085" y="2067339"/>
            <a:ext cx="11917019" cy="4661452"/>
          </a:xfrm>
          <a:prstGeom prst="rect">
            <a:avLst/>
          </a:prstGeom>
          <a:ln>
            <a:noFill/>
          </a:ln>
          <a:effectLst>
            <a:softEdge rad="112500"/>
          </a:effectLst>
        </p:spPr>
      </p:pic>
      <p:sp>
        <p:nvSpPr>
          <p:cNvPr id="5" name="TextBox 4">
            <a:extLst>
              <a:ext uri="{FF2B5EF4-FFF2-40B4-BE49-F238E27FC236}">
                <a16:creationId xmlns:a16="http://schemas.microsoft.com/office/drawing/2014/main" xmlns="" id="{F0CEDAA8-EAB4-4CD0-A4BA-A21F010D9169}"/>
              </a:ext>
            </a:extLst>
          </p:cNvPr>
          <p:cNvSpPr txBox="1"/>
          <p:nvPr/>
        </p:nvSpPr>
        <p:spPr>
          <a:xfrm>
            <a:off x="765314" y="251457"/>
            <a:ext cx="11032434" cy="1815882"/>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Safa Al Hashem </a:t>
            </a:r>
            <a:r>
              <a:rPr lang="en-US" sz="2800" dirty="0">
                <a:latin typeface="Times New Roman" panose="02020603050405020304" pitchFamily="18" charset="0"/>
                <a:cs typeface="Times New Roman" panose="02020603050405020304" pitchFamily="18" charset="0"/>
              </a:rPr>
              <a:t>is a politician who was an elected Member of Parliament to the Kuwait Parliament. In Kuwait history, she was the only female member to be elected to the Kuwait parliament consecutively more than two times.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6856879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1000" b="-61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31DE111-D225-4CD4-8C3D-8F17AAF6845A}"/>
              </a:ext>
            </a:extLst>
          </p:cNvPr>
          <p:cNvSpPr txBox="1"/>
          <p:nvPr/>
        </p:nvSpPr>
        <p:spPr>
          <a:xfrm>
            <a:off x="738808" y="1043609"/>
            <a:ext cx="10714383" cy="452431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Women's participation in the Council of Ministers has reached the highest level in the world, reflecting the strong position that women in the Emirates have achieved through the empowerment and political integration of women in Government. With regard to the gender distribution of positions in public institutions, women make up 46.6% of the total workforce and they occupy 66% of jobs in the public sector of which 30% occupy managerial positions and 15% occupy technical and academic positions.</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896534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88000"/>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DC6CC4D-C680-4691-B8C8-9D3BE24BFDC0}"/>
              </a:ext>
            </a:extLst>
          </p:cNvPr>
          <p:cNvSpPr txBox="1"/>
          <p:nvPr/>
        </p:nvSpPr>
        <p:spPr>
          <a:xfrm>
            <a:off x="2070340" y="2156604"/>
            <a:ext cx="7651631" cy="1569660"/>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Thank you </a:t>
            </a:r>
            <a:endParaRPr lang="ru-RU" sz="4800" dirty="0" smtClean="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for your</a:t>
            </a:r>
            <a:r>
              <a:rPr lang="ru-RU" sz="4800" dirty="0" smtClean="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attention</a:t>
            </a:r>
            <a:r>
              <a:rPr lang="en-US" sz="4800" dirty="0">
                <a:latin typeface="Times New Roman" panose="02020603050405020304" pitchFamily="18" charset="0"/>
                <a:cs typeface="Times New Roman" panose="02020603050405020304" pitchFamily="18" charset="0"/>
              </a:rPr>
              <a:t>!</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0750446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368</Words>
  <Application>Microsoft Office PowerPoint</Application>
  <PresentationFormat>Произвольный</PresentationFormat>
  <Paragraphs>13</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Слайд 1</vt:lpstr>
      <vt:lpstr>Слайд 2</vt:lpstr>
      <vt:lpstr>Слайд 3</vt:lpstr>
      <vt:lpstr>Слайд 4</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HP</cp:lastModifiedBy>
  <cp:revision>14</cp:revision>
  <dcterms:created xsi:type="dcterms:W3CDTF">2021-11-10T13:32:43Z</dcterms:created>
  <dcterms:modified xsi:type="dcterms:W3CDTF">2021-11-16T19:29:11Z</dcterms:modified>
</cp:coreProperties>
</file>