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EA75E0-9E58-42AA-9BED-68EADD451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852C3B-9E04-4014-BC35-8D2922B0E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7B8411-350F-4D82-B2B8-4DF77F608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C4DF96-7ECB-460C-B1FD-0A4CE4B7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C919E7-878B-4AE5-8BBD-648EC07E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12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63E5B-9D8D-4669-9D9F-C72C5165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E48E2F-F9ED-41E8-AC3F-6E42C8B9C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A48990-9C5A-4266-B130-8ACED3B0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66767B-631E-4C4D-9D70-27FA5D21C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F41F0E-F40A-4630-93AE-796969FB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74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A195B5-96C6-4F10-BCD4-E04395717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0A2B80-E222-4524-8C23-2A7163000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4E4DB2-01F2-44B3-BA1F-DDCF7FCF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CE52D3-445F-4614-A6DD-860F16DA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7F8C40-08D0-442F-A59F-E26EFF2C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45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0E3551-4673-4F88-AAE3-000FB1ED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EF72A1-91C3-47ED-A63A-3A5F4F8C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C195E4-36F1-4930-92D1-04FF10F2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2F9545-D4C5-40AD-AB3E-01461450F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510DFB-25F2-4D17-9AE8-4EDEE9588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45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4B0D4-2316-45DE-AF8C-17C1DA739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676B7F-BD32-432E-8479-FD0ADEEF7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E3396B-E2E5-418F-8E39-672E0125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7CC701-C842-440B-8F2C-476B66C67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FEA9F-4642-4BAC-9BA9-34ED9180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1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EC1474-4CCD-40D4-A8DE-A894E545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DF3BCF-91B8-411D-BA84-5DA0D134A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269F63-0912-4882-8164-19E2E01A5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610735-B317-40E0-9A8F-90D30605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0920F3-5015-442A-B3B4-B734D40AA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00F54C-02EE-4589-8B95-147DC790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47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AEEE3-5544-4F79-AB1C-D954D0570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915C78-1E0E-4A7B-AF38-841427A9D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3D7125-82CF-4503-9B2F-F0CF0EDFB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589DDE3-EBDA-4720-9BA6-C2C7A2190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E79DDD0-15B6-466C-96E6-D56F1CCF2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8E9DC6-0311-4635-AD85-CD3B31F8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9619CE-8F04-49BA-B4D5-62F5C4CB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D6D49CF-7911-413E-9EB7-BD8FA011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9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0A181-5527-4342-91D9-B0613A9E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15506A-EC1A-44A7-9175-59B920BD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2AFA6C-87F3-49D5-951C-390376DD7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A006C4-7A44-4661-A7CE-FC12CF606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E076CC-D99C-423C-900A-B6F5198FA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F30CA0-EA02-4982-AD77-63312A0B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FC2EC5-8DEE-4460-B8E3-0F8C31FB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6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15D68-7CAD-4573-A125-FD1EECE7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819348-E9BB-42B2-A542-1EE06EB32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85164-20FB-4C61-9AB9-D146E5A85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B5C7FB-4F0E-4428-AD64-F6873E87B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1A2CE-A704-4C76-A141-7FC2AF4C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26AF29-8C4F-42B0-94B4-0380CB80D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78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936C3-2405-4C22-AD12-193F77E98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4A84F2-708A-4936-A455-E517640AA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6B53B3-E858-4F02-A35F-BC3F52A77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944B12-4355-4FCA-BADE-6B3F4140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DA3151-4455-49AC-B0C2-87EBC450A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D4A9EE-5C31-4C13-B346-94A90775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4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C732A-6DA6-4494-9350-390CF29AB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BA63BA-53B4-41B0-9DA6-41EE13D81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0CBA8-D82A-4042-9262-ECFCA7B6B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38C1-DE67-4E61-8133-4385537FD068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D920FE-FD26-48FE-A06A-2D4DEFDF3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C0EA37-9D4E-4A40-90B6-E035CD868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3E27E-35AD-4901-8AB7-458FA6C1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95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CACEF1-67F0-4070-8EF3-3BCC8D45F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ПРЕПОДАВАНИЯ ДИСЦИПЛИНЫ «ПРОФЕССИОНАЛЬНЫ ИНОСТРАННЫЙ ЯЗЫК» ДЛЯ СТУДЕНТОВ МАГИСТРАТУРЫ ПО СПЕЦИАЛЬНОСТИ «ЭКОЛОГИЧЕСКАЯ ИСТОРИЯ»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5BBA45-B370-44CD-9BEE-4EDFB74853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С.А. ЦВЕТКОВА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КАФЕДРЫ ИНОСТРАННЫХ ЯЗЫКОВ</a:t>
            </a:r>
          </a:p>
          <a:p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ФМОПиЗР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ИАИ РГГУ</a:t>
            </a:r>
          </a:p>
        </p:txBody>
      </p:sp>
    </p:spTree>
    <p:extLst>
      <p:ext uri="{BB962C8B-B14F-4D97-AF65-F5344CB8AC3E}">
        <p14:creationId xmlns:p14="http://schemas.microsoft.com/office/powerpoint/2010/main" val="14663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2EE9F-20F8-49CF-A9DB-E80074C3C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464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ORIGINS OF THE ENVIRONMENTAL HISTORY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6E8EF1-E3CC-4B72-BB5E-7356B2662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BY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McNEILLL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(1967) AND THOMAS (1956)  -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were the foundations on which environmental history was founded in 1960’s.</a:t>
            </a: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WORSTER (1988), PONTING (1991), PFISTER AND BRIMBLECOME (1992) –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works environmental history became matured.</a:t>
            </a: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present day environmental history is an international and interdisciplinary undertaking.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44276-03BB-4D63-8E4A-58CD4F10E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ENVIRONMENTAL HISTORY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90AD4-7B89-466D-B601-58A97E594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always about human interaction with the natural world.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studies interaction between culture and nature.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principal goal it to deepen our understanding of how humans have been affected by the natural environment and with what results.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most common definition runs as follows: environmental history is studying the interaction between humans and the environment in the past.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1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4B0BB-D5E0-47E4-A904-F5E213CE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TOPICS FOR DISCUSSION DURING THE COURSE OF PROFESSIONAL ENGLISH LANGUAGE: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CC6708-8D6F-4E3F-BA89-CC4A6B98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environmental history.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history in Russia.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past climates.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disasters.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environmental history of rivers.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environmental history of forests.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Cities in the environmental history.</a:t>
            </a:r>
          </a:p>
          <a:p>
            <a:pPr marL="457200" indent="-457200"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use and agrarian knowledge in environmental history.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35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F0641-75A8-4E76-A29B-1E254DCBF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A TASK TO BE FULFILLED INDIVIDUALLY AND IN THE CLASSROOM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0755C6-1380-44E2-B47B-7FBABF81C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article “RUSSIAN ENVIRONMENTAL HISTORY. Directions and Potential” (to be done at home)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detailed review of the article without quoting from it more then four words in line (to be done at class)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Imagine that your are the author of this article and write it’s abstract (to be done at class and handed in)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5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2E86E-C18D-46A7-86BB-894CFB2E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HISTORY TODAY OR WHERE TO FIND TEXTS FOR CLASSES: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C82A71-F3E7-4D20-B385-545B16334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Society for Environmental History (founded in 1975)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and History (journal, the White Horse Press in Cambridge (UK), founded in 1995)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Journal for the History of Environment and Society (since 2014, access open)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for Environmental History (University of St. Andrews in Scotland)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Society for Environmental History  (since 1999, Germany)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9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CF74A-2740-4DB1-8A40-7F2161D14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THANK YOU FOR YOUR ATTENTION!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03F291-466B-4CBF-825C-B25B6EB0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924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380</Words>
  <Application>Microsoft Office PowerPoint</Application>
  <PresentationFormat>Широкоэкранный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ВОПРОСЫ ПРЕПОДАВАНИЯ ДИСЦИПЛИНЫ «ПРОФЕССИОНАЛЬНЫ ИНОСТРАННЫЙ ЯЗЫК» ДЛЯ СТУДЕНТОВ МАГИСТРАТУРЫ ПО СПЕЦИАЛЬНОСТИ «ЭКОЛОГИЧЕСКАЯ ИСТОРИЯ»</vt:lpstr>
      <vt:lpstr>ORIGINS OF THE ENVIRONMENTAL HISTORY</vt:lpstr>
      <vt:lpstr>WHAT IS ENVIRONMENTAL HISTORY</vt:lpstr>
      <vt:lpstr>RECOMMENDED TOPICS FOR DISCUSSION DURING THE COURSE OF PROFESSIONAL ENGLISH LANGUAGE:</vt:lpstr>
      <vt:lpstr>EXAMPLE OF A TASK TO BE FULFILLED INDIVIDUALLY AND IN THE CLASSROOM</vt:lpstr>
      <vt:lpstr>ENVIRONMENTAL HISTORY TODAY OR WHERE TO FIND TEXTS FOR CLASSES:</vt:lpstr>
      <vt:lpstr>  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ПРЕПОДАВАНИЯ ДИСЦИПЛИНЫ «ПРОФЕССИОНАЛЬНЫ ИНОСТРАННЫЙ ЯЗЫК» ДЛЯ СТУДЕНТОВ МАГИСТРАТУРЫ ПО СПЕЦИАЛЬНОСТИ «ЭКОЛОГИЧЕСКАЯ ИСТОРИЯ»</dc:title>
  <dc:creator>Acer</dc:creator>
  <cp:lastModifiedBy>Acer</cp:lastModifiedBy>
  <cp:revision>4</cp:revision>
  <dcterms:created xsi:type="dcterms:W3CDTF">2021-11-27T06:32:10Z</dcterms:created>
  <dcterms:modified xsi:type="dcterms:W3CDTF">2021-11-27T07:07:29Z</dcterms:modified>
</cp:coreProperties>
</file>