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57" r:id="rId4"/>
    <p:sldId id="299" r:id="rId5"/>
    <p:sldId id="295" r:id="rId6"/>
    <p:sldId id="298" r:id="rId7"/>
    <p:sldId id="258" r:id="rId8"/>
    <p:sldId id="273" r:id="rId9"/>
    <p:sldId id="274" r:id="rId10"/>
    <p:sldId id="297" r:id="rId11"/>
    <p:sldId id="278" r:id="rId12"/>
    <p:sldId id="279" r:id="rId13"/>
    <p:sldId id="281" r:id="rId14"/>
    <p:sldId id="283" r:id="rId15"/>
    <p:sldId id="285" r:id="rId16"/>
    <p:sldId id="287" r:id="rId17"/>
    <p:sldId id="289" r:id="rId18"/>
    <p:sldId id="290" r:id="rId19"/>
    <p:sldId id="292" r:id="rId20"/>
    <p:sldId id="294" r:id="rId21"/>
    <p:sldId id="300" r:id="rId22"/>
    <p:sldId id="272" r:id="rId2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520" cy="5294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52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ipts.com/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МИНИСТЕРСТВО НАУКИ И ВЫСШЕГО ОБРАЗОВАНИЯ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РОССИЙСКОЙ ФЕДЕРАЦИИ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Федеральное государственное бюджетное образовательное учреждение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высшего образования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«Российский государственный гуманитарный университет»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(ФГБОУ ВО «РГГУ»)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Историко-архивный институт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Факультет международных отношений, политологии</a:t>
            </a: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 зарубежного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регионоведения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Кафедра иностранных языков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ФМОПиЗР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ИАИ РГГУ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II Международная научно-практическая конференция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Современная парадигма преподавания иностранных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языков </a:t>
            </a: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неязыково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 ВУЗе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07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декабр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 2021 г.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Доклад на тему: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ПРОФЕССИОНАЛЬНО-ОРИЕНТИРОВАННОЕ ОБУЧЕНИЕ ИНОСТРАННОМУ ЯЗЫКУ СТУДЕНТОВ ПО ПРОФИЛЮ «ИСКУССТВО».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Докладчик: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Ноздрина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Екатерина Евгеньевна, доцент кафедры иностранных языков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ФМОПиЗР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ИАИ РГГУ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Учет специфики профилирующих специальностей, с их точки зрения, должен проводиться по следующим направлениям: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р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абота над специальными текстами;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изучение специальных тем для развития устной речи;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изучение словаря-минимума по соответствующей специальности;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использование преподавателями пособий для активизации грамматического и лексического материала обучающихся.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 мнению А.А. Рыбкиной, иностранный язык может стать не только объектом усвоения, но и средством развития профессиональных умений. Это предполагает</a:t>
            </a:r>
          </a:p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расширение понятия «профессиональная ориентированность» обучения</a:t>
            </a:r>
          </a:p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иностранному языку, которое включало один компонент – профессиональ</a:t>
            </a: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но-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ориентированную направленность содержания учебного материала. </a:t>
            </a: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2462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Профессионально-ориентированное обучение предусматривает профессиональную направленность не только содержания учебных материа</a:t>
            </a:r>
            <a:r>
              <a:rPr lang="ru-RU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</a:t>
            </a: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ов, но и деятельности, включающей в себя приемы и операции, форми</a:t>
            </a:r>
            <a:r>
              <a:rPr lang="ru-RU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</a:t>
            </a: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ующие профессиональные умения.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3465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Структурные элементы содержательного компонента модели профессионально-ориентированного обучения иностранному языку:</a:t>
            </a:r>
          </a:p>
          <a:p>
            <a:pPr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Коммуникативные умения по ви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дам речевой деятельности (говорения, аудирования, чтения, письма). Конечная цель обучения диалогической речи – развитие умения вести беседу, целенаправленно обмениваться информацией профессионального характера. Обучение монологической речи заключается в формировании умений создавать различные жанры монологических текстов: сообщение информации профессионального характера, выступление с докладом, расширенные высказывания в ходе дискуссии, обсуждения как с предварительной подготовкой, так и без нее.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3428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Структурные элементы содержательного компонента модели профессионально-ориентированного обучения иностранному языку:</a:t>
            </a:r>
          </a:p>
          <a:p>
            <a:pPr algn="just">
              <a:lnSpc>
                <a:spcPct val="100000"/>
              </a:lnSpc>
            </a:pPr>
            <a:endParaRPr lang="ru-RU" sz="28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знания и навыки, которые включают в себя знания грамматических форм, правил словообразования, терминологии, характерной для определенной профессии. </a:t>
            </a:r>
          </a:p>
          <a:p>
            <a:pPr algn="just">
              <a:lnSpc>
                <a:spcPct val="100000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Социокультурные знания, как считает Н.Д. Гальскова, имеют це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ю приобщение обучающихся не только к новому способу речевого об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ения, но и к культуре народа, говорящего на изучаемом языке. </a:t>
            </a: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34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Структурные элементы содержательного компонента модели профессионально-ориентированного обучения иностранному языку:</a:t>
            </a:r>
          </a:p>
          <a:p>
            <a:pPr algn="just">
              <a:lnSpc>
                <a:spcPct val="100000"/>
              </a:lnSpc>
            </a:pPr>
            <a:endParaRPr lang="ru-RU" sz="28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умения, рациональные приемы умственного труда, обеспечивающие культуру усвоения языка в учебных условиях и культуру общения с его носителями.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730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Современный профессионально-ориентированный подход к обучению </a:t>
            </a: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иностранному </a:t>
            </a: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языку  предполагает формирование у студентов способности иноязычного общения в конкретных профессиональных, деловых, научных сферах и ситуациях с учетом особенностей профессионального мышления, при организации </a:t>
            </a:r>
            <a:r>
              <a:rPr lang="ru-RU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мотивационно-побудительной</a:t>
            </a: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и ориентировочно-исследовательской деятельности.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Под сферой общения понимается совокупность однородных коммуникативных ситуаций, характеризующихся однотипностью речевого стимула, отношениями между </a:t>
            </a:r>
            <a:r>
              <a:rPr lang="ru-RU" sz="4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коммуникантами</a:t>
            </a:r>
            <a:r>
              <a:rPr lang="ru-RU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и обстановкой общения.  </a:t>
            </a:r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Иноязычное общение может происходить в официальной и в неофициальной формах, в ходе индивидуальных и групповых контактов, в виде выступлений на конференциях, при обсуждении договоров, проектов.</a:t>
            </a:r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Главная и конечная цель обучения – обеспечить активное владение иностранным языком студентами неязыковых специальностей как средством формирования и формулирования мыслей в области повседневного общения и в области соответствующей специальности. </a:t>
            </a:r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 современных условиях иноязычное общение становится существенным компонентом будущей профессиональной деятельности специалиста, в связи с этим значительно возрастает роль дисциплины «Иностранный язык» в неязыковых вузах. 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9128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Студентам, обучающимся по профилю «Искусство», необходимо работать с информацией из тематических периодических источников, чтобы овладеть базовой и специализированной лексикой, научиться составлять отзывы, рецензии (сайт 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Artsy.net</a:t>
            </a:r>
            <a:r>
              <a:rPr lang="ru-RU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программа «История зарубежного искусства»), (сайты 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2"/>
              </a:rPr>
              <a:t>www.scripts.com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subslikescript.com – </a:t>
            </a:r>
            <a:r>
              <a:rPr lang="ru-RU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программа «Искусство кино»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r>
              <a:rPr lang="ru-RU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en-US" sz="3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под профессионально-ориентированным понимают обучение,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основанное на учете потребностей студентов в изучении иностранного языка, диктуемых особенностями будущей специальности, которые, в свою очередь, требуют его изучения. Термин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«профессионально-ориентированное обучение» употребляется для обозначения процесса преподавания иностранного языка в неязыковом вузе, ориентированного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литературы по специальности,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профессиональной лексики и терминологии и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сфере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профессиональной деятельности.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228600" y="152280"/>
            <a:ext cx="8685720" cy="647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285840" y="357166"/>
            <a:ext cx="8571960" cy="65933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Профессионально-ориентированное обучение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– это обучение, основанное на учете потребностей студентов в изучении иностранного языка, диктуемого особенностями будущей специальности. Оно предполагает сочетание владения профессионально-ориентированным иностранным языком с развитием личностных качеств обучающихся, знанием культуры страны изучаемого языка и приобретением специальных навыков, основанных на профессиональных и лингвистических знаниях.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Сущность профессионально-ориентированного обучения иностранному языку заключается в его интеграции со специальными дисциплинами с целью получения дополнительных профессиональных знаний и формирования профессионально значимых качеств личности. </a:t>
            </a:r>
          </a:p>
          <a:p>
            <a:pPr algn="just"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Иностранный язык выступает средством повышения профессиональной компетентности и личностно-профессионального развития студентов и является необходимым условием успешной профессиональной деятельности выпускника современной высшей школы, способного осуществлять деловые контакты с иноязычными партнерами. </a:t>
            </a: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45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Целью обучения иностранн</a:t>
            </a:r>
            <a:r>
              <a:rPr lang="ru-RU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ому языку в неязыковом вузе является достижение уровня, достаточного для практического использования иностранного языка в будущей профессиональной деятельности.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1919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28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профессионально-ориентированного обучения аудированию является формирование умений восприятия и понимания высказывания собеседника на иностранном языке, порождаемого в монологической форме или в процессе диалога в соответствии с определенной реальной профессиональной сферой, ситуацией.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5652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Рассматривая иностранный язык как средство формирования профессиональной направленности будущего специалиста, Н.Д. Гальскова отмечает, что при изучении профессионально-ориентированного языкового материала устанавливается двусторонняя связь между стремлением студента приобрести специальные знания и успешностью овладения языком.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 мнению автора, для реализации потенциала иностранного языка необходимо соблюдение следующих условий: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четкая формулировка целей иноязычной речевой деятельности;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социальная и профессиональная направленность этой деятельности;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довлетворенность обучаемых при решении частных задач;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формирование у обучаемых умения творчески подходить к решению частных задач;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благоприятный психологический климат </a:t>
            </a:r>
          </a:p>
          <a:p>
            <a:pPr algn="just">
              <a:lnSpc>
                <a:spcPct val="100000"/>
              </a:lnSpc>
            </a:pP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 учебном коллективе.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52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5840" y="214200"/>
            <a:ext cx="8429040" cy="72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П.И. Образцов </a:t>
            </a: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его соавторы обосновали принцип профессиональной направленности учебного материала при обучении иностранному языку в неязыковом вузе. Они подчеркивали, что изучение иностранного языка должно быть не самоцелью, а средством достижения цели повышения уровня образованности, эрудиции в рамках своей специальности.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979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Термин (позднелатинское terminus) – 1) Слово или сочетание слов, в котором зафиксировано строго определённое научное понятие.   </dc:title>
  <dc:subject/>
  <dc:creator>Home</dc:creator>
  <dc:description/>
  <cp:lastModifiedBy>Home</cp:lastModifiedBy>
  <cp:revision>335</cp:revision>
  <dcterms:created xsi:type="dcterms:W3CDTF">2020-01-12T03:26:53Z</dcterms:created>
  <dcterms:modified xsi:type="dcterms:W3CDTF">2021-12-05T17:28:21Z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