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68" r:id="rId4"/>
    <p:sldId id="287" r:id="rId5"/>
    <p:sldId id="278" r:id="rId6"/>
    <p:sldId id="288" r:id="rId7"/>
    <p:sldId id="281" r:id="rId8"/>
    <p:sldId id="282" r:id="rId9"/>
    <p:sldId id="283" r:id="rId10"/>
    <p:sldId id="284" r:id="rId11"/>
    <p:sldId id="285" r:id="rId12"/>
    <p:sldId id="286" r:id="rId13"/>
    <p:sldId id="289" r:id="rId14"/>
    <p:sldId id="27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09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DA4D-0306-4AA5-886B-0FB50DBED89F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704A-65C3-48EB-B515-CD7F8B6A7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95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DA4D-0306-4AA5-886B-0FB50DBED89F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704A-65C3-48EB-B515-CD7F8B6A7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786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DA4D-0306-4AA5-886B-0FB50DBED89F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704A-65C3-48EB-B515-CD7F8B6A7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11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DA4D-0306-4AA5-886B-0FB50DBED89F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704A-65C3-48EB-B515-CD7F8B6A7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53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DA4D-0306-4AA5-886B-0FB50DBED89F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704A-65C3-48EB-B515-CD7F8B6A7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3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DA4D-0306-4AA5-886B-0FB50DBED89F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704A-65C3-48EB-B515-CD7F8B6A7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092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DA4D-0306-4AA5-886B-0FB50DBED89F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704A-65C3-48EB-B515-CD7F8B6A7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04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DA4D-0306-4AA5-886B-0FB50DBED89F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704A-65C3-48EB-B515-CD7F8B6A7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653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DA4D-0306-4AA5-886B-0FB50DBED89F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704A-65C3-48EB-B515-CD7F8B6A7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01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DA4D-0306-4AA5-886B-0FB50DBED89F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704A-65C3-48EB-B515-CD7F8B6A7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485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DA4D-0306-4AA5-886B-0FB50DBED89F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704A-65C3-48EB-B515-CD7F8B6A7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257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4DA4D-0306-4AA5-886B-0FB50DBED89F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A704A-65C3-48EB-B515-CD7F8B6A7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05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.mezhieva\Desktop\Дениева\направления подготовки\медиаклас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33743"/>
            <a:ext cx="5628402" cy="44172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.mezhieva\Desktop\Дениева\направления подготовки\рггу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620288"/>
            <a:ext cx="1900211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 rot="19844202">
            <a:off x="200260" y="1229605"/>
            <a:ext cx="239417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987824" y="4673112"/>
            <a:ext cx="555359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dirty="0" smtClean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Реклама и связи с общественностью</a:t>
            </a:r>
            <a:endParaRPr lang="ru-RU" sz="3000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8126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политика в сфере рекламы и связей с общественностью</a:t>
            </a:r>
          </a:p>
          <a:p>
            <a:endParaRPr lang="ru-RU" dirty="0"/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посвящена вопросам формирования государственной медиа повестки органами власти, а также законодательному регулированию сферы рекламы и связей с общественностью, институтам гражданского общества, государственно-частному партнерству, понятию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Relations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специфике российской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-среды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технологиях формирования и подачи общественного мнения ведущую роль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играет государство.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Фундаментальные принципы связей с общественностью на государственном уровне –  согласование интересов, паритетное управление, солидарное разрешение конфликтов. Государственная коммуникация является регулирующим и координирующим механизмом во взаимоотношениях государства и общества, обеспечивая стабильность и эффективность функционирования общественного уклада в целом.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0417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5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современной коммуникации и перспективы его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медиа и социальных медиа. Технологии потребительской активности в сетевых коммуникациях: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краудсорсинг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краудфандинг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Современные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комьюнити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социальных сетях и особенности коммуникации в них.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блогера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современных сетевых коммуникациях: как они продвигают рекламные и общественные инициативы.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Таргетинг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информационных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сообщениях в сетевых коммуникациях. 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Фейковые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сообщения: подходы к их распознаванию.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Фейк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мистификация и как манипуляция.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Дизайн впечатлений как новая форма современных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медийных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коммуникаций.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Cторителлинг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драматургия, эмоции и удержание внимание аудитории как основы дизайна впечатлений.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 будущего в мире медиа и развлечений в коммуникации: дизайнер эмоций, дизайнер виртуальных миров,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фактчекер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продюсер смыслового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715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6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сферы рекламы и связей с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общественностью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чем особенность российской коммуникативной индустрии.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профессиональной подготовки студентов ведущих московских вузов в сфере современной рекламы и связей с общественностью.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может трудоустроиться и как может выстроить профессиональную карьеру выпускник, проходивший профессиональную подготовку по рекламе и связям с общественностью. 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PR-специалисту.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портрет PR-специалиста.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личного бренда.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в работе с информацией,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медиаграмотность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Каковы вызовы цифрового мира, к чему готовиться современному потребителю информации и исчезнут ли печатные медиа.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Трансмедийные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проекты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интегированные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коммуникации.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2489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Заключительные положения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представленном учебнике проанализированы основные направления профессиональной сферы рекламы и связей с общественностью, а также собраны кейсы, позволяющие лучше понять современный инструментарий и ремесло производства рекламы и искусства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коммуникации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исследователями влияния информационных и коммуникационных технологий на организацию жизни общества отмечается новый тип богатства нашего времени - «коммуникационный капитал» как отдельного человека, так и группы, определяемого количеством и качеством коммуникационных связей, а также новый тип коммуникационной элиты, формируемой в среде молодежи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Вам продолжить знакомство с миром коммуникаций и медиа на образовательных программах РГГУ – дополнительного образования 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магистратуры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А также на программе ДПО для преподавателей «Основы теории коммуникации»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9886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282154"/>
          </a:xfrm>
        </p:spPr>
        <p:txBody>
          <a:bodyPr>
            <a:normAutofit/>
          </a:bodyPr>
          <a:lstStyle/>
          <a:p>
            <a:r>
              <a:rPr lang="ru-RU" sz="3400" dirty="0" smtClean="0">
                <a:solidFill>
                  <a:srgbClr val="00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Коммуникационная индустрия России </a:t>
            </a:r>
            <a:endParaRPr lang="ru-RU" sz="3400" dirty="0">
              <a:solidFill>
                <a:srgbClr val="00C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76464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Коммуникационная индустрия получила серьезную поддержку в лице Общественной палаты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2021 году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 Координационный совет коммуникационной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деятельности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Общественной палаты РФ по развитию информационного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СМИ и массовых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и описаны семь классов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коммуникаций, сформирован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классификатор, построена карта экосистемы коммуникационной отрасли, определено место коммуникаций в экономике и общественной жизни страны.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7 классов коммуникаций вошли: реклама, мероприятия, маркетинговые услуги, исследования и аналитика, связи с общественностью,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политтехнологии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digital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в 2021 году начато формирование профессионального стандарта и взаимодействие с вузами, которые готовят специалистов в сфере коммуникационных индустрий для апробации новых требований к участникам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1" r="875"/>
          <a:stretch/>
        </p:blipFill>
        <p:spPr>
          <a:xfrm>
            <a:off x="7236296" y="274638"/>
            <a:ext cx="1512759" cy="180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060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Медиакласс</a:t>
            </a:r>
            <a:endParaRPr lang="ru-RU" dirty="0">
              <a:solidFill>
                <a:srgbClr val="00C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«МЕДИАКЛАСС В МОСКОВСКОЙ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призван подготовить высококлассных специалистов новой формации, обладающих компетенциями и способных здесь и сейчас создавать уникальный высококачественный мультимедийный контент с содержанием, отвечающим самым высоким культурным стандартам в рамках предпрофессиональной подготовки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Организатор: Департамент образования и науки г. Москвы в партнерстве с ведущими вузами страны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5474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проекта «</a:t>
            </a:r>
            <a:r>
              <a:rPr lang="ru-RU" dirty="0" err="1" smtClean="0">
                <a:solidFill>
                  <a:srgbClr val="00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Медиакласс</a:t>
            </a:r>
            <a:r>
              <a:rPr lang="ru-RU" dirty="0" smtClean="0">
                <a:solidFill>
                  <a:srgbClr val="00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br>
              <a:rPr lang="ru-RU" dirty="0" smtClean="0">
                <a:solidFill>
                  <a:srgbClr val="00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РГГУ разработал:</a:t>
            </a:r>
            <a:endParaRPr lang="ru-RU" dirty="0">
              <a:solidFill>
                <a:srgbClr val="00C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по курсу для учащихся 10 классов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Специальное учебное пособие по рекламе и связям с общественностью для школьников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профессиональная программа по курсу «Основы теории коммуникации»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Курсы повышения квалификации по программе ДПО «Основы теории коммуникации» для учителей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Контрольно-измерительные материалы по учебному пособию «Реклама и связи с общественностью»</a:t>
            </a:r>
          </a:p>
          <a:p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328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Авторский коллектив</a:t>
            </a:r>
            <a:endParaRPr lang="ru-RU" dirty="0">
              <a:solidFill>
                <a:srgbClr val="00C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востоковедения и социально коммуникативных наук РГГУ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РГГУ, канд. ист. наук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Гордеева Мария Александровна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РГГУ, канд. полит. наук </a:t>
            </a: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Дениева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Айна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Кюриевна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РГГУ, канд.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полит.наук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Зверев Андрей Леонидович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276872"/>
            <a:ext cx="1952636" cy="1918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313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пособия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1. Как в современном обществе выстраивался мир коммуникации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2. Наука о коммуникациях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3. Технологии и техники рекламы и связей с общественностью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4.  Государственная политика в сфере рекламы и связей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общественностью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5. Мир современной коммуникации и перспективы его развития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6. Российская специфика сферы рекламы и связей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общественностью. Диалог со школьником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959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пособия </a:t>
            </a:r>
            <a:endParaRPr lang="ru-RU" dirty="0">
              <a:solidFill>
                <a:srgbClr val="00C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навыков коммуникации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умения выражать, аргументировать и отстаивать собственную позицию, а также работать в команде является основным для построения успешной карьеры в современном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Медиаграмотность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являясь второй, но не менее значимой задачей, позволяет не только осуществлять навигацию знаний в цифровой среде, но и распознавать манипуляцию и противостоять психологическому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воздействию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 стратегии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позволяют решать целый ряд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 и осуществлять эффективную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самопрезентацию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в онлайн, так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оффлайн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коммуникациях. Навык грамотной работы с аудиторией открывает возможности  для профессиональной реализации в позиции пресс-секретаря или в цифровой среде в качестве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блогера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лидера мнений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инфлуенсера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3733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современном обществе выстраивался мир коммуникации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коммуникация и почему коммуникация в современном мире имеет приоритетное значение.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модели коммуникации в обществе: манипуляции, давление, диалог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Конфликт, медиация и переговоры как формы коммуникации в современном мире.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Пропаганда, агитация, маркетинг, реклама, связи с общественностью, общее и особенное в интегрированном мире современной коммуникации.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трактовки понятия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(связи с общественностью) в системе современных интегрированных коммуникаций.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040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Наука о коммуникациях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посвящена принципам управления информацией, моделям коммуникации, а также роли психологической науки в рекламе и связям с общественностью.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«Когда возникает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знания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управлении информацией,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оммуникатология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становится частью этических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 общества.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Что, как и в каких условиях должно быть сообщено с учетом воздействия информации на людей. Большую роль в этом процессе приобретает психологическая наука. Знание о особенностях сознания, поведении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82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и техники рекламы и связей с общественностью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такое коммуникация и почему коммуникация в современном мире имеет приоритетное значение.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модели коммуникации в обществе: манипуляции, давление, диалог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Конфликт, медиация и переговоры как формы коммуникации в современном мире.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Пропаганда, агитация, маркетинг, реклама, связи с общественностью, общее и особенное в интегрированном мире современной коммуникации.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трактовки понятия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(связи с общественностью) в системе современных интегрированных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5284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2637</TotalTime>
  <Words>1082</Words>
  <Application>Microsoft Office PowerPoint</Application>
  <PresentationFormat>Экран (4:3)</PresentationFormat>
  <Paragraphs>92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Презентация PowerPoint</vt:lpstr>
      <vt:lpstr>Медиакласс</vt:lpstr>
      <vt:lpstr>В рамках проекта «Медиакласс»  РГГУ разработал:</vt:lpstr>
      <vt:lpstr>Авторский коллектив</vt:lpstr>
      <vt:lpstr>Структура пособия </vt:lpstr>
      <vt:lpstr>Содержание пособия </vt:lpstr>
      <vt:lpstr>Глава 1</vt:lpstr>
      <vt:lpstr>Глава 2</vt:lpstr>
      <vt:lpstr>Глава 3</vt:lpstr>
      <vt:lpstr>Глава 4</vt:lpstr>
      <vt:lpstr>Глава 5</vt:lpstr>
      <vt:lpstr>Глава 6</vt:lpstr>
      <vt:lpstr>Заключительные положения</vt:lpstr>
      <vt:lpstr>Коммуникационная индустрия России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Дениева Айна Кюриевна</dc:creator>
  <cp:lastModifiedBy>айна дени</cp:lastModifiedBy>
  <cp:revision>38</cp:revision>
  <dcterms:created xsi:type="dcterms:W3CDTF">2021-03-23T11:39:51Z</dcterms:created>
  <dcterms:modified xsi:type="dcterms:W3CDTF">2021-11-27T12:32:06Z</dcterms:modified>
</cp:coreProperties>
</file>