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717" r:id="rId3"/>
  </p:sldMasterIdLst>
  <p:notesMasterIdLst>
    <p:notesMasterId r:id="rId31"/>
  </p:notesMasterIdLst>
  <p:sldIdLst>
    <p:sldId id="256" r:id="rId4"/>
    <p:sldId id="381" r:id="rId5"/>
    <p:sldId id="642" r:id="rId6"/>
    <p:sldId id="643" r:id="rId7"/>
    <p:sldId id="257" r:id="rId8"/>
    <p:sldId id="529" r:id="rId9"/>
    <p:sldId id="265" r:id="rId10"/>
    <p:sldId id="644" r:id="rId11"/>
    <p:sldId id="645" r:id="rId12"/>
    <p:sldId id="258" r:id="rId13"/>
    <p:sldId id="266" r:id="rId14"/>
    <p:sldId id="267" r:id="rId15"/>
    <p:sldId id="268" r:id="rId16"/>
    <p:sldId id="646" r:id="rId17"/>
    <p:sldId id="383" r:id="rId18"/>
    <p:sldId id="541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1" r:id="rId3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2">
          <p15:clr>
            <a:srgbClr val="A4A3A4"/>
          </p15:clr>
        </p15:guide>
        <p15:guide id="2" pos="21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>
      <p:cViewPr varScale="1">
        <p:scale>
          <a:sx n="82" d="100"/>
          <a:sy n="82" d="100"/>
        </p:scale>
        <p:origin x="691" y="67"/>
      </p:cViewPr>
      <p:guideLst>
        <p:guide orient="horz" pos="2912"/>
        <p:guide pos="211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F750C-2A3C-4439-BBFB-85F059ABCBA0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3B8AD-169C-4210-92B9-717152546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66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d-ID" dirty="0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18272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69AE81-DE74-40E9-BB4A-D03D3925F588}" type="slidenum">
              <a: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18272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595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C2382-29FA-43D1-8BC6-E1CF3CF25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62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87803" y="277114"/>
            <a:ext cx="8216392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966AC"/>
                </a:solidFill>
                <a:latin typeface="Impact" panose="020B0806030902050204"/>
                <a:cs typeface="Impact" panose="020B080603090205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 userDrawn="1"/>
        </p:nvCxnSpPr>
        <p:spPr>
          <a:xfrm>
            <a:off x="838419" y="1200150"/>
            <a:ext cx="27431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613"/>
            <a:ext cx="5030729" cy="528638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7250"/>
            <a:ext cx="5030729" cy="228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284F6-1C18-4BD6-8E29-AA1FBC80213A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A2C20-1D0E-460B-8C3F-39A7EB69D8B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0192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>
            <a:off x="0" y="728663"/>
            <a:ext cx="11371843" cy="54363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-174858" y="932260"/>
            <a:ext cx="11273641" cy="5016897"/>
          </a:xfrm>
          <a:custGeom>
            <a:avLst/>
            <a:gdLst>
              <a:gd name="connsiteX0" fmla="*/ 0 w 22591060"/>
              <a:gd name="connsiteY0" fmla="*/ 0 h 10033794"/>
              <a:gd name="connsiteX1" fmla="*/ 22591060 w 22591060"/>
              <a:gd name="connsiteY1" fmla="*/ 0 h 10033794"/>
              <a:gd name="connsiteX2" fmla="*/ 22591060 w 22591060"/>
              <a:gd name="connsiteY2" fmla="*/ 10033794 h 10033794"/>
              <a:gd name="connsiteX3" fmla="*/ 0 w 22591060"/>
              <a:gd name="connsiteY3" fmla="*/ 10033794 h 1003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1060" h="10033794">
                <a:moveTo>
                  <a:pt x="0" y="0"/>
                </a:moveTo>
                <a:lnTo>
                  <a:pt x="22591060" y="0"/>
                </a:lnTo>
                <a:lnTo>
                  <a:pt x="22591060" y="10033794"/>
                </a:lnTo>
                <a:lnTo>
                  <a:pt x="0" y="1003379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 algn="r">
              <a:defRPr sz="1200" baseline="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-174858" y="932260"/>
            <a:ext cx="11273640" cy="5016897"/>
          </a:xfrm>
          <a:custGeom>
            <a:avLst/>
            <a:gdLst>
              <a:gd name="connsiteX0" fmla="*/ 0 w 22591060"/>
              <a:gd name="connsiteY0" fmla="*/ 0 h 10033794"/>
              <a:gd name="connsiteX1" fmla="*/ 22591060 w 22591060"/>
              <a:gd name="connsiteY1" fmla="*/ 0 h 10033794"/>
              <a:gd name="connsiteX2" fmla="*/ 22591060 w 22591060"/>
              <a:gd name="connsiteY2" fmla="*/ 10033794 h 10033794"/>
              <a:gd name="connsiteX3" fmla="*/ 0 w 22591060"/>
              <a:gd name="connsiteY3" fmla="*/ 10033794 h 10033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591060" h="10033794">
                <a:moveTo>
                  <a:pt x="0" y="0"/>
                </a:moveTo>
                <a:lnTo>
                  <a:pt x="22591060" y="0"/>
                </a:lnTo>
                <a:lnTo>
                  <a:pt x="22591060" y="10033794"/>
                </a:lnTo>
                <a:lnTo>
                  <a:pt x="0" y="10033794"/>
                </a:lnTo>
                <a:close/>
              </a:path>
            </a:pathLst>
          </a:custGeom>
          <a:solidFill>
            <a:schemeClr val="bg1">
              <a:alpha val="88000"/>
            </a:schemeClr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96" y="1387943"/>
            <a:ext cx="5257800" cy="723245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96" y="1130394"/>
            <a:ext cx="5257800" cy="36223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059B5-39E4-4FFF-9CCB-A56D12D770B6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B5549-B49A-4598-A5E4-0C736A434FB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800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838419" y="1185863"/>
            <a:ext cx="27431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4325"/>
            <a:ext cx="5030729" cy="528638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42963"/>
            <a:ext cx="5030729" cy="228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618849" y="1959159"/>
            <a:ext cx="1469431" cy="1469048"/>
          </a:xfrm>
          <a:custGeom>
            <a:avLst/>
            <a:gdLst>
              <a:gd name="connsiteX0" fmla="*/ 1469048 w 2938096"/>
              <a:gd name="connsiteY0" fmla="*/ 0 h 2938096"/>
              <a:gd name="connsiteX1" fmla="*/ 2938096 w 2938096"/>
              <a:gd name="connsiteY1" fmla="*/ 1469048 h 2938096"/>
              <a:gd name="connsiteX2" fmla="*/ 1469048 w 2938096"/>
              <a:gd name="connsiteY2" fmla="*/ 2938096 h 2938096"/>
              <a:gd name="connsiteX3" fmla="*/ 0 w 2938096"/>
              <a:gd name="connsiteY3" fmla="*/ 1469048 h 2938096"/>
              <a:gd name="connsiteX4" fmla="*/ 1469048 w 2938096"/>
              <a:gd name="connsiteY4" fmla="*/ 0 h 293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096" h="2938096">
                <a:moveTo>
                  <a:pt x="1469048" y="0"/>
                </a:moveTo>
                <a:cubicBezTo>
                  <a:pt x="2280381" y="0"/>
                  <a:pt x="2938096" y="657715"/>
                  <a:pt x="2938096" y="1469048"/>
                </a:cubicBezTo>
                <a:cubicBezTo>
                  <a:pt x="2938096" y="2280381"/>
                  <a:pt x="2280381" y="2938096"/>
                  <a:pt x="1469048" y="2938096"/>
                </a:cubicBezTo>
                <a:cubicBezTo>
                  <a:pt x="657715" y="2938096"/>
                  <a:pt x="0" y="2280381"/>
                  <a:pt x="0" y="1469048"/>
                </a:cubicBezTo>
                <a:cubicBezTo>
                  <a:pt x="0" y="657715"/>
                  <a:pt x="657715" y="0"/>
                  <a:pt x="14690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F1866-3C41-4525-BA42-6FE428C85499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AF52D-6E3C-4180-872A-62AFAD252B0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751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401794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401794" y="0"/>
            <a:ext cx="4790206" cy="6858000"/>
          </a:xfrm>
          <a:solidFill>
            <a:schemeClr val="bg1">
              <a:alpha val="5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400" y="1465943"/>
            <a:ext cx="3200400" cy="1105014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8870" y="2437607"/>
            <a:ext cx="3164930" cy="228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8AE22-53C4-46B6-83C8-D37E1AFEDF26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B9108-A188-49BF-B764-4CAF444743D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3656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/>
          <p:cNvSpPr>
            <a:spLocks noGrp="1"/>
          </p:cNvSpPr>
          <p:nvPr>
            <p:ph type="pic" sz="quarter" idx="10"/>
          </p:nvPr>
        </p:nvSpPr>
        <p:spPr>
          <a:xfrm>
            <a:off x="-114330" y="-117926"/>
            <a:ext cx="3461853" cy="7052127"/>
          </a:xfrm>
          <a:custGeom>
            <a:avLst/>
            <a:gdLst>
              <a:gd name="connsiteX0" fmla="*/ 0 w 6607578"/>
              <a:gd name="connsiteY0" fmla="*/ 0 h 13715999"/>
              <a:gd name="connsiteX1" fmla="*/ 4313204 w 6607578"/>
              <a:gd name="connsiteY1" fmla="*/ 0 h 13715999"/>
              <a:gd name="connsiteX2" fmla="*/ 6607578 w 6607578"/>
              <a:gd name="connsiteY2" fmla="*/ 13715999 h 13715999"/>
              <a:gd name="connsiteX3" fmla="*/ 0 w 6607578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7578" h="13715999">
                <a:moveTo>
                  <a:pt x="0" y="0"/>
                </a:moveTo>
                <a:lnTo>
                  <a:pt x="4313204" y="0"/>
                </a:lnTo>
                <a:lnTo>
                  <a:pt x="6607578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1" name="Picture Placeholder 60"/>
          <p:cNvSpPr>
            <a:spLocks noGrp="1"/>
          </p:cNvSpPr>
          <p:nvPr>
            <p:ph type="pic" sz="quarter" idx="11"/>
          </p:nvPr>
        </p:nvSpPr>
        <p:spPr>
          <a:xfrm>
            <a:off x="2008705" y="-117929"/>
            <a:ext cx="4370091" cy="7052128"/>
          </a:xfrm>
          <a:custGeom>
            <a:avLst/>
            <a:gdLst>
              <a:gd name="connsiteX0" fmla="*/ 0 w 8341117"/>
              <a:gd name="connsiteY0" fmla="*/ 0 h 13716000"/>
              <a:gd name="connsiteX1" fmla="*/ 8341117 w 8341117"/>
              <a:gd name="connsiteY1" fmla="*/ 0 h 13716000"/>
              <a:gd name="connsiteX2" fmla="*/ 6046744 w 8341117"/>
              <a:gd name="connsiteY2" fmla="*/ 13716000 h 13716000"/>
              <a:gd name="connsiteX3" fmla="*/ 2294372 w 8341117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41117" h="13716000">
                <a:moveTo>
                  <a:pt x="0" y="0"/>
                </a:moveTo>
                <a:lnTo>
                  <a:pt x="8341117" y="0"/>
                </a:lnTo>
                <a:lnTo>
                  <a:pt x="6046744" y="13716000"/>
                </a:lnTo>
                <a:lnTo>
                  <a:pt x="2294372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12"/>
          </p:nvPr>
        </p:nvSpPr>
        <p:spPr>
          <a:xfrm>
            <a:off x="5000349" y="-117927"/>
            <a:ext cx="4928029" cy="7052127"/>
          </a:xfrm>
          <a:custGeom>
            <a:avLst/>
            <a:gdLst>
              <a:gd name="connsiteX0" fmla="*/ 2294376 w 9406044"/>
              <a:gd name="connsiteY0" fmla="*/ 0 h 13715999"/>
              <a:gd name="connsiteX1" fmla="*/ 7111676 w 9406044"/>
              <a:gd name="connsiteY1" fmla="*/ 0 h 13715999"/>
              <a:gd name="connsiteX2" fmla="*/ 9406044 w 9406044"/>
              <a:gd name="connsiteY2" fmla="*/ 13715999 h 13715999"/>
              <a:gd name="connsiteX3" fmla="*/ 0 w 9406044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06044" h="13715999">
                <a:moveTo>
                  <a:pt x="2294376" y="0"/>
                </a:moveTo>
                <a:lnTo>
                  <a:pt x="7111676" y="0"/>
                </a:lnTo>
                <a:lnTo>
                  <a:pt x="9406044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8" name="Picture Placeholder 67"/>
          <p:cNvSpPr>
            <a:spLocks noGrp="1"/>
          </p:cNvSpPr>
          <p:nvPr>
            <p:ph type="pic" sz="quarter" idx="13"/>
          </p:nvPr>
        </p:nvSpPr>
        <p:spPr>
          <a:xfrm>
            <a:off x="8630948" y="-117927"/>
            <a:ext cx="3618217" cy="7052128"/>
          </a:xfrm>
          <a:custGeom>
            <a:avLst/>
            <a:gdLst>
              <a:gd name="connsiteX0" fmla="*/ 0 w 6906028"/>
              <a:gd name="connsiteY0" fmla="*/ 0 h 13716000"/>
              <a:gd name="connsiteX1" fmla="*/ 6906028 w 6906028"/>
              <a:gd name="connsiteY1" fmla="*/ 0 h 13716000"/>
              <a:gd name="connsiteX2" fmla="*/ 6906028 w 6906028"/>
              <a:gd name="connsiteY2" fmla="*/ 13716000 h 13716000"/>
              <a:gd name="connsiteX3" fmla="*/ 2294372 w 690602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06028" h="13716000">
                <a:moveTo>
                  <a:pt x="0" y="0"/>
                </a:moveTo>
                <a:lnTo>
                  <a:pt x="6906028" y="0"/>
                </a:lnTo>
                <a:lnTo>
                  <a:pt x="6906028" y="13716000"/>
                </a:lnTo>
                <a:lnTo>
                  <a:pt x="2294372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415744" y="-325665"/>
            <a:ext cx="12895156" cy="7467600"/>
          </a:xfrm>
          <a:gradFill flip="none" rotWithShape="1">
            <a:gsLst>
              <a:gs pos="0">
                <a:schemeClr val="accent1">
                  <a:alpha val="45000"/>
                </a:schemeClr>
              </a:gs>
              <a:gs pos="33000">
                <a:schemeClr val="accent2">
                  <a:alpha val="35000"/>
                </a:schemeClr>
              </a:gs>
              <a:gs pos="77000">
                <a:schemeClr val="accent3">
                  <a:alpha val="30000"/>
                </a:schemeClr>
              </a:gs>
              <a:gs pos="100000">
                <a:schemeClr val="accent4">
                  <a:alpha val="3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838200" y="2879726"/>
            <a:ext cx="10515600" cy="549275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838200" y="342900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33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283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0125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43029" y="1949824"/>
            <a:ext cx="2539260" cy="287935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493" y="1949824"/>
            <a:ext cx="2539260" cy="287935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77957" y="1949824"/>
            <a:ext cx="2539260" cy="287935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9195421" y="1949824"/>
            <a:ext cx="2539260" cy="287935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734002" y="3886200"/>
            <a:ext cx="1337102" cy="307975"/>
          </a:xfrm>
          <a:custGeom>
            <a:avLst/>
            <a:gdLst>
              <a:gd name="connsiteX0" fmla="*/ 88740 w 2673508"/>
              <a:gd name="connsiteY0" fmla="*/ 0 h 615950"/>
              <a:gd name="connsiteX1" fmla="*/ 2584768 w 2673508"/>
              <a:gd name="connsiteY1" fmla="*/ 0 h 615950"/>
              <a:gd name="connsiteX2" fmla="*/ 2673508 w 2673508"/>
              <a:gd name="connsiteY2" fmla="*/ 88740 h 615950"/>
              <a:gd name="connsiteX3" fmla="*/ 2673508 w 2673508"/>
              <a:gd name="connsiteY3" fmla="*/ 527210 h 615950"/>
              <a:gd name="connsiteX4" fmla="*/ 2584768 w 2673508"/>
              <a:gd name="connsiteY4" fmla="*/ 615950 h 615950"/>
              <a:gd name="connsiteX5" fmla="*/ 88740 w 2673508"/>
              <a:gd name="connsiteY5" fmla="*/ 615950 h 615950"/>
              <a:gd name="connsiteX6" fmla="*/ 0 w 2673508"/>
              <a:gd name="connsiteY6" fmla="*/ 527210 h 615950"/>
              <a:gd name="connsiteX7" fmla="*/ 0 w 2673508"/>
              <a:gd name="connsiteY7" fmla="*/ 88740 h 615950"/>
              <a:gd name="connsiteX8" fmla="*/ 88740 w 2673508"/>
              <a:gd name="connsiteY8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3508" h="615950">
                <a:moveTo>
                  <a:pt x="88740" y="0"/>
                </a:moveTo>
                <a:lnTo>
                  <a:pt x="2584768" y="0"/>
                </a:lnTo>
                <a:cubicBezTo>
                  <a:pt x="2633778" y="0"/>
                  <a:pt x="2673508" y="39730"/>
                  <a:pt x="2673508" y="88740"/>
                </a:cubicBezTo>
                <a:lnTo>
                  <a:pt x="2673508" y="527210"/>
                </a:lnTo>
                <a:cubicBezTo>
                  <a:pt x="2673508" y="576220"/>
                  <a:pt x="2633778" y="615950"/>
                  <a:pt x="2584768" y="615950"/>
                </a:cubicBezTo>
                <a:lnTo>
                  <a:pt x="88740" y="615950"/>
                </a:lnTo>
                <a:cubicBezTo>
                  <a:pt x="39730" y="615950"/>
                  <a:pt x="0" y="576220"/>
                  <a:pt x="0" y="52721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9"/>
          </p:nvPr>
        </p:nvSpPr>
        <p:spPr>
          <a:xfrm>
            <a:off x="4637382" y="3886200"/>
            <a:ext cx="1337102" cy="307975"/>
          </a:xfrm>
          <a:custGeom>
            <a:avLst/>
            <a:gdLst>
              <a:gd name="connsiteX0" fmla="*/ 88740 w 2673508"/>
              <a:gd name="connsiteY0" fmla="*/ 0 h 615950"/>
              <a:gd name="connsiteX1" fmla="*/ 2584768 w 2673508"/>
              <a:gd name="connsiteY1" fmla="*/ 0 h 615950"/>
              <a:gd name="connsiteX2" fmla="*/ 2673508 w 2673508"/>
              <a:gd name="connsiteY2" fmla="*/ 88740 h 615950"/>
              <a:gd name="connsiteX3" fmla="*/ 2673508 w 2673508"/>
              <a:gd name="connsiteY3" fmla="*/ 527210 h 615950"/>
              <a:gd name="connsiteX4" fmla="*/ 2584768 w 2673508"/>
              <a:gd name="connsiteY4" fmla="*/ 615950 h 615950"/>
              <a:gd name="connsiteX5" fmla="*/ 88740 w 2673508"/>
              <a:gd name="connsiteY5" fmla="*/ 615950 h 615950"/>
              <a:gd name="connsiteX6" fmla="*/ 0 w 2673508"/>
              <a:gd name="connsiteY6" fmla="*/ 527210 h 615950"/>
              <a:gd name="connsiteX7" fmla="*/ 0 w 2673508"/>
              <a:gd name="connsiteY7" fmla="*/ 88740 h 615950"/>
              <a:gd name="connsiteX8" fmla="*/ 88740 w 2673508"/>
              <a:gd name="connsiteY8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3508" h="615950">
                <a:moveTo>
                  <a:pt x="88740" y="0"/>
                </a:moveTo>
                <a:lnTo>
                  <a:pt x="2584768" y="0"/>
                </a:lnTo>
                <a:cubicBezTo>
                  <a:pt x="2633778" y="0"/>
                  <a:pt x="2673508" y="39730"/>
                  <a:pt x="2673508" y="88740"/>
                </a:cubicBezTo>
                <a:lnTo>
                  <a:pt x="2673508" y="527210"/>
                </a:lnTo>
                <a:cubicBezTo>
                  <a:pt x="2673508" y="576220"/>
                  <a:pt x="2633778" y="615950"/>
                  <a:pt x="2584768" y="615950"/>
                </a:cubicBezTo>
                <a:lnTo>
                  <a:pt x="88740" y="615950"/>
                </a:lnTo>
                <a:cubicBezTo>
                  <a:pt x="39730" y="615950"/>
                  <a:pt x="0" y="576220"/>
                  <a:pt x="0" y="52721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0"/>
          </p:nvPr>
        </p:nvSpPr>
        <p:spPr>
          <a:xfrm>
            <a:off x="7547587" y="3886200"/>
            <a:ext cx="1337103" cy="307975"/>
          </a:xfrm>
          <a:custGeom>
            <a:avLst/>
            <a:gdLst>
              <a:gd name="connsiteX0" fmla="*/ 88740 w 2673509"/>
              <a:gd name="connsiteY0" fmla="*/ 0 h 615950"/>
              <a:gd name="connsiteX1" fmla="*/ 2584769 w 2673509"/>
              <a:gd name="connsiteY1" fmla="*/ 0 h 615950"/>
              <a:gd name="connsiteX2" fmla="*/ 2673509 w 2673509"/>
              <a:gd name="connsiteY2" fmla="*/ 88740 h 615950"/>
              <a:gd name="connsiteX3" fmla="*/ 2673509 w 2673509"/>
              <a:gd name="connsiteY3" fmla="*/ 527210 h 615950"/>
              <a:gd name="connsiteX4" fmla="*/ 2584769 w 2673509"/>
              <a:gd name="connsiteY4" fmla="*/ 615950 h 615950"/>
              <a:gd name="connsiteX5" fmla="*/ 88740 w 2673509"/>
              <a:gd name="connsiteY5" fmla="*/ 615950 h 615950"/>
              <a:gd name="connsiteX6" fmla="*/ 0 w 2673509"/>
              <a:gd name="connsiteY6" fmla="*/ 527210 h 615950"/>
              <a:gd name="connsiteX7" fmla="*/ 0 w 2673509"/>
              <a:gd name="connsiteY7" fmla="*/ 88740 h 615950"/>
              <a:gd name="connsiteX8" fmla="*/ 88740 w 2673509"/>
              <a:gd name="connsiteY8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73509" h="615950">
                <a:moveTo>
                  <a:pt x="88740" y="0"/>
                </a:moveTo>
                <a:lnTo>
                  <a:pt x="2584769" y="0"/>
                </a:lnTo>
                <a:cubicBezTo>
                  <a:pt x="2633777" y="0"/>
                  <a:pt x="2673509" y="39730"/>
                  <a:pt x="2673509" y="88740"/>
                </a:cubicBezTo>
                <a:lnTo>
                  <a:pt x="2673509" y="527210"/>
                </a:lnTo>
                <a:cubicBezTo>
                  <a:pt x="2673509" y="576220"/>
                  <a:pt x="2633777" y="615950"/>
                  <a:pt x="2584769" y="615950"/>
                </a:cubicBezTo>
                <a:lnTo>
                  <a:pt x="88740" y="615950"/>
                </a:lnTo>
                <a:cubicBezTo>
                  <a:pt x="39730" y="615950"/>
                  <a:pt x="0" y="576220"/>
                  <a:pt x="0" y="52721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1"/>
          </p:nvPr>
        </p:nvSpPr>
        <p:spPr>
          <a:xfrm>
            <a:off x="10465051" y="3886200"/>
            <a:ext cx="1337102" cy="307975"/>
          </a:xfrm>
          <a:custGeom>
            <a:avLst/>
            <a:gdLst>
              <a:gd name="connsiteX0" fmla="*/ 88740 w 2673508"/>
              <a:gd name="connsiteY0" fmla="*/ 0 h 615950"/>
              <a:gd name="connsiteX1" fmla="*/ 536760 w 2673508"/>
              <a:gd name="connsiteY1" fmla="*/ 0 h 615950"/>
              <a:gd name="connsiteX2" fmla="*/ 859024 w 2673508"/>
              <a:gd name="connsiteY2" fmla="*/ 0 h 615950"/>
              <a:gd name="connsiteX3" fmla="*/ 2584768 w 2673508"/>
              <a:gd name="connsiteY3" fmla="*/ 0 h 615950"/>
              <a:gd name="connsiteX4" fmla="*/ 2673508 w 2673508"/>
              <a:gd name="connsiteY4" fmla="*/ 88740 h 615950"/>
              <a:gd name="connsiteX5" fmla="*/ 2673508 w 2673508"/>
              <a:gd name="connsiteY5" fmla="*/ 527210 h 615950"/>
              <a:gd name="connsiteX6" fmla="*/ 2584768 w 2673508"/>
              <a:gd name="connsiteY6" fmla="*/ 615950 h 615950"/>
              <a:gd name="connsiteX7" fmla="*/ 88740 w 2673508"/>
              <a:gd name="connsiteY7" fmla="*/ 615950 h 615950"/>
              <a:gd name="connsiteX8" fmla="*/ 0 w 2673508"/>
              <a:gd name="connsiteY8" fmla="*/ 527210 h 615950"/>
              <a:gd name="connsiteX9" fmla="*/ 0 w 2673508"/>
              <a:gd name="connsiteY9" fmla="*/ 88740 h 615950"/>
              <a:gd name="connsiteX10" fmla="*/ 88740 w 2673508"/>
              <a:gd name="connsiteY10" fmla="*/ 0 h 6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73508" h="615950">
                <a:moveTo>
                  <a:pt x="88740" y="0"/>
                </a:moveTo>
                <a:lnTo>
                  <a:pt x="536760" y="0"/>
                </a:lnTo>
                <a:lnTo>
                  <a:pt x="859024" y="0"/>
                </a:lnTo>
                <a:lnTo>
                  <a:pt x="2584768" y="0"/>
                </a:lnTo>
                <a:cubicBezTo>
                  <a:pt x="2633778" y="0"/>
                  <a:pt x="2673508" y="39730"/>
                  <a:pt x="2673508" y="88740"/>
                </a:cubicBezTo>
                <a:lnTo>
                  <a:pt x="2673508" y="527210"/>
                </a:lnTo>
                <a:cubicBezTo>
                  <a:pt x="2673508" y="576220"/>
                  <a:pt x="2633778" y="615950"/>
                  <a:pt x="2584768" y="615950"/>
                </a:cubicBezTo>
                <a:lnTo>
                  <a:pt x="88740" y="615950"/>
                </a:lnTo>
                <a:cubicBezTo>
                  <a:pt x="39730" y="615950"/>
                  <a:pt x="0" y="576220"/>
                  <a:pt x="0" y="527210"/>
                </a:cubicBezTo>
                <a:lnTo>
                  <a:pt x="0" y="88740"/>
                </a:lnTo>
                <a:cubicBezTo>
                  <a:pt x="0" y="39730"/>
                  <a:pt x="39730" y="0"/>
                  <a:pt x="8874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1826101" y="3948906"/>
            <a:ext cx="1156188" cy="1825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3"/>
          </p:nvPr>
        </p:nvSpPr>
        <p:spPr>
          <a:xfrm>
            <a:off x="4725317" y="3948906"/>
            <a:ext cx="1156188" cy="1825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4"/>
          </p:nvPr>
        </p:nvSpPr>
        <p:spPr>
          <a:xfrm>
            <a:off x="7638044" y="3948906"/>
            <a:ext cx="1156188" cy="1825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5"/>
          </p:nvPr>
        </p:nvSpPr>
        <p:spPr>
          <a:xfrm>
            <a:off x="10555508" y="3948906"/>
            <a:ext cx="1156188" cy="182563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26"/>
          </p:nvPr>
        </p:nvSpPr>
        <p:spPr>
          <a:xfrm>
            <a:off x="443029" y="5002213"/>
            <a:ext cx="2539260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27"/>
          </p:nvPr>
        </p:nvSpPr>
        <p:spPr>
          <a:xfrm>
            <a:off x="443029" y="5307014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3342245" y="5002213"/>
            <a:ext cx="2539260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3342245" y="5307014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6277957" y="5000526"/>
            <a:ext cx="2539260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6277957" y="5305327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9177174" y="5000526"/>
            <a:ext cx="2539260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9177174" y="5305327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D9060-60AF-4989-ADAA-E57EA9A50B0F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82251-D4B0-415C-9AFD-CDE91E77AD4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6650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9527"/>
            <a:ext cx="10515600" cy="760599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0125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01896" y="1989324"/>
            <a:ext cx="2089974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107079" y="1989324"/>
            <a:ext cx="2089974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1896" y="4052047"/>
            <a:ext cx="2089974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107079" y="4052047"/>
            <a:ext cx="2089974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26"/>
          </p:nvPr>
        </p:nvSpPr>
        <p:spPr>
          <a:xfrm>
            <a:off x="6108704" y="2646549"/>
            <a:ext cx="2539260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7"/>
          </p:nvPr>
        </p:nvSpPr>
        <p:spPr>
          <a:xfrm>
            <a:off x="6108703" y="3237674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6108704" y="2942112"/>
            <a:ext cx="2539260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8836271" y="2646549"/>
            <a:ext cx="2539260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8836271" y="3237674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8836271" y="2942112"/>
            <a:ext cx="2539260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6105016" y="4048643"/>
            <a:ext cx="2539260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6105015" y="4639769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3"/>
          <p:cNvSpPr>
            <a:spLocks noGrp="1"/>
          </p:cNvSpPr>
          <p:nvPr>
            <p:ph type="body" sz="quarter" idx="34"/>
          </p:nvPr>
        </p:nvSpPr>
        <p:spPr>
          <a:xfrm>
            <a:off x="6105016" y="4344206"/>
            <a:ext cx="2539260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3"/>
          <p:cNvSpPr>
            <a:spLocks noGrp="1"/>
          </p:cNvSpPr>
          <p:nvPr>
            <p:ph type="body" sz="quarter" idx="35"/>
          </p:nvPr>
        </p:nvSpPr>
        <p:spPr>
          <a:xfrm>
            <a:off x="8832583" y="4048643"/>
            <a:ext cx="2539260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36"/>
          </p:nvPr>
        </p:nvSpPr>
        <p:spPr>
          <a:xfrm>
            <a:off x="8832583" y="4639769"/>
            <a:ext cx="2539260" cy="556758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37"/>
          </p:nvPr>
        </p:nvSpPr>
        <p:spPr>
          <a:xfrm>
            <a:off x="8832583" y="4344206"/>
            <a:ext cx="2539260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9564D-54D2-4BE4-97FD-7120612B892B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B3F05-1C5F-45D0-897F-719BD96CF7C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1407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646"/>
            <a:ext cx="10515600" cy="73548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00125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8249" y="1998571"/>
            <a:ext cx="1686364" cy="1685925"/>
          </a:xfrm>
          <a:custGeom>
            <a:avLst/>
            <a:gdLst>
              <a:gd name="connsiteX0" fmla="*/ 1685925 w 3371850"/>
              <a:gd name="connsiteY0" fmla="*/ 0 h 3371850"/>
              <a:gd name="connsiteX1" fmla="*/ 3371850 w 3371850"/>
              <a:gd name="connsiteY1" fmla="*/ 1685925 h 3371850"/>
              <a:gd name="connsiteX2" fmla="*/ 1685925 w 3371850"/>
              <a:gd name="connsiteY2" fmla="*/ 3371850 h 3371850"/>
              <a:gd name="connsiteX3" fmla="*/ 0 w 3371850"/>
              <a:gd name="connsiteY3" fmla="*/ 1685925 h 3371850"/>
              <a:gd name="connsiteX4" fmla="*/ 1685925 w 337185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3371850">
                <a:moveTo>
                  <a:pt x="1685925" y="0"/>
                </a:moveTo>
                <a:cubicBezTo>
                  <a:pt x="2617036" y="0"/>
                  <a:pt x="3371850" y="754814"/>
                  <a:pt x="3371850" y="1685925"/>
                </a:cubicBezTo>
                <a:cubicBezTo>
                  <a:pt x="3371850" y="2617036"/>
                  <a:pt x="2617036" y="3371850"/>
                  <a:pt x="1685925" y="3371850"/>
                </a:cubicBezTo>
                <a:cubicBezTo>
                  <a:pt x="754814" y="3371850"/>
                  <a:pt x="0" y="2617036"/>
                  <a:pt x="0" y="1685925"/>
                </a:cubicBezTo>
                <a:cubicBezTo>
                  <a:pt x="0" y="754814"/>
                  <a:pt x="754814" y="0"/>
                  <a:pt x="1685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930533" y="1998571"/>
            <a:ext cx="1686364" cy="1685925"/>
          </a:xfrm>
          <a:custGeom>
            <a:avLst/>
            <a:gdLst>
              <a:gd name="connsiteX0" fmla="*/ 1685925 w 3371850"/>
              <a:gd name="connsiteY0" fmla="*/ 0 h 3371850"/>
              <a:gd name="connsiteX1" fmla="*/ 3371850 w 3371850"/>
              <a:gd name="connsiteY1" fmla="*/ 1685925 h 3371850"/>
              <a:gd name="connsiteX2" fmla="*/ 1685925 w 3371850"/>
              <a:gd name="connsiteY2" fmla="*/ 3371850 h 3371850"/>
              <a:gd name="connsiteX3" fmla="*/ 0 w 3371850"/>
              <a:gd name="connsiteY3" fmla="*/ 1685925 h 3371850"/>
              <a:gd name="connsiteX4" fmla="*/ 1685925 w 337185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3371850">
                <a:moveTo>
                  <a:pt x="1685925" y="0"/>
                </a:moveTo>
                <a:cubicBezTo>
                  <a:pt x="2617036" y="0"/>
                  <a:pt x="3371850" y="754814"/>
                  <a:pt x="3371850" y="1685925"/>
                </a:cubicBezTo>
                <a:cubicBezTo>
                  <a:pt x="3371850" y="2617036"/>
                  <a:pt x="2617036" y="3371850"/>
                  <a:pt x="1685925" y="3371850"/>
                </a:cubicBezTo>
                <a:cubicBezTo>
                  <a:pt x="754814" y="3371850"/>
                  <a:pt x="0" y="2617036"/>
                  <a:pt x="0" y="1685925"/>
                </a:cubicBezTo>
                <a:cubicBezTo>
                  <a:pt x="0" y="754814"/>
                  <a:pt x="754814" y="0"/>
                  <a:pt x="1685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5252817" y="1998571"/>
            <a:ext cx="1686364" cy="1685925"/>
          </a:xfrm>
          <a:custGeom>
            <a:avLst/>
            <a:gdLst>
              <a:gd name="connsiteX0" fmla="*/ 1685925 w 3371850"/>
              <a:gd name="connsiteY0" fmla="*/ 0 h 3371850"/>
              <a:gd name="connsiteX1" fmla="*/ 3371850 w 3371850"/>
              <a:gd name="connsiteY1" fmla="*/ 1685925 h 3371850"/>
              <a:gd name="connsiteX2" fmla="*/ 1685925 w 3371850"/>
              <a:gd name="connsiteY2" fmla="*/ 3371850 h 3371850"/>
              <a:gd name="connsiteX3" fmla="*/ 0 w 3371850"/>
              <a:gd name="connsiteY3" fmla="*/ 1685925 h 3371850"/>
              <a:gd name="connsiteX4" fmla="*/ 1685925 w 337185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3371850">
                <a:moveTo>
                  <a:pt x="1685925" y="0"/>
                </a:moveTo>
                <a:cubicBezTo>
                  <a:pt x="2617036" y="0"/>
                  <a:pt x="3371850" y="754814"/>
                  <a:pt x="3371850" y="1685925"/>
                </a:cubicBezTo>
                <a:cubicBezTo>
                  <a:pt x="3371850" y="2617036"/>
                  <a:pt x="2617036" y="3371850"/>
                  <a:pt x="1685925" y="3371850"/>
                </a:cubicBezTo>
                <a:cubicBezTo>
                  <a:pt x="754814" y="3371850"/>
                  <a:pt x="0" y="2617036"/>
                  <a:pt x="0" y="1685925"/>
                </a:cubicBezTo>
                <a:cubicBezTo>
                  <a:pt x="0" y="754814"/>
                  <a:pt x="754814" y="0"/>
                  <a:pt x="1685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7575102" y="1998571"/>
            <a:ext cx="1686364" cy="1685925"/>
          </a:xfrm>
          <a:custGeom>
            <a:avLst/>
            <a:gdLst>
              <a:gd name="connsiteX0" fmla="*/ 1685925 w 3371850"/>
              <a:gd name="connsiteY0" fmla="*/ 0 h 3371850"/>
              <a:gd name="connsiteX1" fmla="*/ 3371850 w 3371850"/>
              <a:gd name="connsiteY1" fmla="*/ 1685925 h 3371850"/>
              <a:gd name="connsiteX2" fmla="*/ 1685925 w 3371850"/>
              <a:gd name="connsiteY2" fmla="*/ 3371850 h 3371850"/>
              <a:gd name="connsiteX3" fmla="*/ 0 w 3371850"/>
              <a:gd name="connsiteY3" fmla="*/ 1685925 h 3371850"/>
              <a:gd name="connsiteX4" fmla="*/ 1685925 w 337185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3371850">
                <a:moveTo>
                  <a:pt x="1685925" y="0"/>
                </a:moveTo>
                <a:cubicBezTo>
                  <a:pt x="2617036" y="0"/>
                  <a:pt x="3371850" y="754814"/>
                  <a:pt x="3371850" y="1685925"/>
                </a:cubicBezTo>
                <a:cubicBezTo>
                  <a:pt x="3371850" y="2617036"/>
                  <a:pt x="2617036" y="3371850"/>
                  <a:pt x="1685925" y="3371850"/>
                </a:cubicBezTo>
                <a:cubicBezTo>
                  <a:pt x="754814" y="3371850"/>
                  <a:pt x="0" y="2617036"/>
                  <a:pt x="0" y="1685925"/>
                </a:cubicBezTo>
                <a:cubicBezTo>
                  <a:pt x="0" y="754814"/>
                  <a:pt x="754814" y="0"/>
                  <a:pt x="1685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897386" y="1968410"/>
            <a:ext cx="1686364" cy="1685925"/>
          </a:xfrm>
          <a:custGeom>
            <a:avLst/>
            <a:gdLst>
              <a:gd name="connsiteX0" fmla="*/ 1685925 w 3371850"/>
              <a:gd name="connsiteY0" fmla="*/ 0 h 3371850"/>
              <a:gd name="connsiteX1" fmla="*/ 3371850 w 3371850"/>
              <a:gd name="connsiteY1" fmla="*/ 1685925 h 3371850"/>
              <a:gd name="connsiteX2" fmla="*/ 1685925 w 3371850"/>
              <a:gd name="connsiteY2" fmla="*/ 3371850 h 3371850"/>
              <a:gd name="connsiteX3" fmla="*/ 0 w 3371850"/>
              <a:gd name="connsiteY3" fmla="*/ 1685925 h 3371850"/>
              <a:gd name="connsiteX4" fmla="*/ 1685925 w 337185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3371850">
                <a:moveTo>
                  <a:pt x="1685925" y="0"/>
                </a:moveTo>
                <a:cubicBezTo>
                  <a:pt x="2617036" y="0"/>
                  <a:pt x="3371850" y="754814"/>
                  <a:pt x="3371850" y="1685925"/>
                </a:cubicBezTo>
                <a:cubicBezTo>
                  <a:pt x="3371850" y="2617036"/>
                  <a:pt x="2617036" y="3371850"/>
                  <a:pt x="1685925" y="3371850"/>
                </a:cubicBezTo>
                <a:cubicBezTo>
                  <a:pt x="754814" y="3371850"/>
                  <a:pt x="0" y="2617036"/>
                  <a:pt x="0" y="1685925"/>
                </a:cubicBezTo>
                <a:cubicBezTo>
                  <a:pt x="0" y="754814"/>
                  <a:pt x="754814" y="0"/>
                  <a:pt x="1685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26"/>
          </p:nvPr>
        </p:nvSpPr>
        <p:spPr>
          <a:xfrm>
            <a:off x="483271" y="4037261"/>
            <a:ext cx="1862155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27"/>
          </p:nvPr>
        </p:nvSpPr>
        <p:spPr>
          <a:xfrm>
            <a:off x="483271" y="4709068"/>
            <a:ext cx="1862155" cy="9118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483271" y="4332824"/>
            <a:ext cx="1862155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2808253" y="4037261"/>
            <a:ext cx="1862155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2808252" y="4709068"/>
            <a:ext cx="1862155" cy="9118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2808253" y="4332824"/>
            <a:ext cx="1862155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5133234" y="4037261"/>
            <a:ext cx="1862155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5133233" y="4709068"/>
            <a:ext cx="1862155" cy="9118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34"/>
          </p:nvPr>
        </p:nvSpPr>
        <p:spPr>
          <a:xfrm>
            <a:off x="5133234" y="4332824"/>
            <a:ext cx="1862155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3"/>
          <p:cNvSpPr>
            <a:spLocks noGrp="1"/>
          </p:cNvSpPr>
          <p:nvPr>
            <p:ph type="body" sz="quarter" idx="35"/>
          </p:nvPr>
        </p:nvSpPr>
        <p:spPr>
          <a:xfrm>
            <a:off x="7458215" y="4022181"/>
            <a:ext cx="1862155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36"/>
          </p:nvPr>
        </p:nvSpPr>
        <p:spPr>
          <a:xfrm>
            <a:off x="7458214" y="4693987"/>
            <a:ext cx="1862155" cy="9118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7"/>
          </p:nvPr>
        </p:nvSpPr>
        <p:spPr>
          <a:xfrm>
            <a:off x="7458215" y="4317743"/>
            <a:ext cx="1862155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9" name="Text Placeholder 33"/>
          <p:cNvSpPr>
            <a:spLocks noGrp="1"/>
          </p:cNvSpPr>
          <p:nvPr>
            <p:ph type="body" sz="quarter" idx="38"/>
          </p:nvPr>
        </p:nvSpPr>
        <p:spPr>
          <a:xfrm>
            <a:off x="9783195" y="4037261"/>
            <a:ext cx="1862155" cy="207963"/>
          </a:xfrm>
        </p:spPr>
        <p:txBody>
          <a:bodyPr>
            <a:noAutofit/>
          </a:bodyPr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9"/>
          </p:nvPr>
        </p:nvSpPr>
        <p:spPr>
          <a:xfrm>
            <a:off x="9783195" y="4709068"/>
            <a:ext cx="1862155" cy="911803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1" name="Text Placeholder 33"/>
          <p:cNvSpPr>
            <a:spLocks noGrp="1"/>
          </p:cNvSpPr>
          <p:nvPr>
            <p:ph type="body" sz="quarter" idx="40"/>
          </p:nvPr>
        </p:nvSpPr>
        <p:spPr>
          <a:xfrm>
            <a:off x="9783195" y="4332824"/>
            <a:ext cx="1862155" cy="207963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14A8F-16E3-4D4C-9A76-EB13D1EE4B39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520E3-4D65-41E5-8D85-3C1BDC2A2C2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3499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7942"/>
            <a:ext cx="5030729" cy="528638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76580"/>
            <a:ext cx="5030729" cy="228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927272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228134" y="1927272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3783807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228134" y="3783807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1964167" y="3487150"/>
            <a:ext cx="1263968" cy="296657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5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2023867" y="3536950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228135" y="3783807"/>
            <a:ext cx="1263968" cy="296657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25"/>
          </p:nvPr>
        </p:nvSpPr>
        <p:spPr>
          <a:xfrm>
            <a:off x="3287835" y="3833607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228135" y="3487150"/>
            <a:ext cx="1263968" cy="296657"/>
          </a:xfrm>
          <a:solidFill>
            <a:schemeClr val="accent2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0" name="Text Placeholder 28"/>
          <p:cNvSpPr>
            <a:spLocks noGrp="1"/>
          </p:cNvSpPr>
          <p:nvPr>
            <p:ph type="body" sz="quarter" idx="27"/>
          </p:nvPr>
        </p:nvSpPr>
        <p:spPr>
          <a:xfrm>
            <a:off x="3287835" y="3536950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1964167" y="3783807"/>
            <a:ext cx="1263968" cy="296657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2" name="Text Placeholder 28"/>
          <p:cNvSpPr>
            <a:spLocks noGrp="1"/>
          </p:cNvSpPr>
          <p:nvPr>
            <p:ph type="body" sz="quarter" idx="29"/>
          </p:nvPr>
        </p:nvSpPr>
        <p:spPr>
          <a:xfrm>
            <a:off x="2023867" y="3833607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9345D-A261-4D3B-B048-484C481FF65E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35C9-6935-41B0-9175-060BB3EB190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8045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11505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076945" y="0"/>
            <a:ext cx="611505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76946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0" y="4572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6067792" y="4572000"/>
            <a:ext cx="6124209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2406488" y="994672"/>
            <a:ext cx="1263968" cy="296657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24"/>
          </p:nvPr>
        </p:nvSpPr>
        <p:spPr>
          <a:xfrm>
            <a:off x="2466189" y="1044472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8502489" y="3280672"/>
            <a:ext cx="1263968" cy="296657"/>
          </a:xfrm>
          <a:solidFill>
            <a:schemeClr val="accent2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8562189" y="3330472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2454568" y="5566672"/>
            <a:ext cx="1263968" cy="296657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2514268" y="5616472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0E26-E5B3-490C-B389-2D66003CA155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719C5-131F-490D-BF09-E97F9313D91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6468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74D81"/>
                </a:solidFill>
                <a:latin typeface="Impact" panose="020B0806030902050204"/>
                <a:cs typeface="Impact" panose="020B080603090205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11505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076945" y="0"/>
            <a:ext cx="611505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0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076946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533447" y="994672"/>
            <a:ext cx="1263968" cy="296657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Text Placeholder 28"/>
          <p:cNvSpPr>
            <a:spLocks noGrp="1"/>
          </p:cNvSpPr>
          <p:nvPr>
            <p:ph type="body" sz="quarter" idx="24"/>
          </p:nvPr>
        </p:nvSpPr>
        <p:spPr>
          <a:xfrm>
            <a:off x="8593148" y="1044472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406489" y="3287919"/>
            <a:ext cx="1263968" cy="296657"/>
          </a:xfrm>
          <a:solidFill>
            <a:schemeClr val="accent5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Text Placeholder 28"/>
          <p:cNvSpPr>
            <a:spLocks noGrp="1"/>
          </p:cNvSpPr>
          <p:nvPr>
            <p:ph type="body" sz="quarter" idx="26"/>
          </p:nvPr>
        </p:nvSpPr>
        <p:spPr>
          <a:xfrm>
            <a:off x="2466189" y="3337719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2546092" y="6128545"/>
            <a:ext cx="1156188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19145" y="4733365"/>
            <a:ext cx="10515600" cy="571268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75231-24C8-47CC-93E6-ED536D243461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7A61B-4A42-4B78-8237-91EA59EE171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37021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-2" y="0"/>
            <a:ext cx="12192001" cy="6827045"/>
          </a:xfrm>
          <a:custGeom>
            <a:avLst/>
            <a:gdLst>
              <a:gd name="connsiteX0" fmla="*/ 21044315 w 24377651"/>
              <a:gd name="connsiteY0" fmla="*/ 0 h 13654090"/>
              <a:gd name="connsiteX1" fmla="*/ 24377651 w 24377651"/>
              <a:gd name="connsiteY1" fmla="*/ 0 h 13654090"/>
              <a:gd name="connsiteX2" fmla="*/ 24377651 w 24377651"/>
              <a:gd name="connsiteY2" fmla="*/ 6596064 h 13654090"/>
              <a:gd name="connsiteX3" fmla="*/ 24377651 w 24377651"/>
              <a:gd name="connsiteY3" fmla="*/ 7058026 h 13654090"/>
              <a:gd name="connsiteX4" fmla="*/ 24377651 w 24377651"/>
              <a:gd name="connsiteY4" fmla="*/ 8215466 h 13654090"/>
              <a:gd name="connsiteX5" fmla="*/ 24225755 w 24377651"/>
              <a:gd name="connsiteY5" fmla="*/ 8190285 h 13654090"/>
              <a:gd name="connsiteX6" fmla="*/ 13604281 w 24377651"/>
              <a:gd name="connsiteY6" fmla="*/ 8984353 h 13654090"/>
              <a:gd name="connsiteX7" fmla="*/ 3421705 w 24377651"/>
              <a:gd name="connsiteY7" fmla="*/ 13581497 h 13654090"/>
              <a:gd name="connsiteX8" fmla="*/ 3333337 w 24377651"/>
              <a:gd name="connsiteY8" fmla="*/ 13654090 h 13654090"/>
              <a:gd name="connsiteX9" fmla="*/ 0 w 24377651"/>
              <a:gd name="connsiteY9" fmla="*/ 13654090 h 13654090"/>
              <a:gd name="connsiteX10" fmla="*/ 0 w 24377651"/>
              <a:gd name="connsiteY10" fmla="*/ 7058026 h 13654090"/>
              <a:gd name="connsiteX11" fmla="*/ 0 w 24377651"/>
              <a:gd name="connsiteY11" fmla="*/ 6596064 h 13654090"/>
              <a:gd name="connsiteX12" fmla="*/ 0 w 24377651"/>
              <a:gd name="connsiteY12" fmla="*/ 5438624 h 13654090"/>
              <a:gd name="connsiteX13" fmla="*/ 151900 w 24377651"/>
              <a:gd name="connsiteY13" fmla="*/ 5463805 h 13654090"/>
              <a:gd name="connsiteX14" fmla="*/ 10773373 w 24377651"/>
              <a:gd name="connsiteY14" fmla="*/ 4669737 h 13654090"/>
              <a:gd name="connsiteX15" fmla="*/ 20955947 w 24377651"/>
              <a:gd name="connsiteY15" fmla="*/ 72593 h 13654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377651" h="13654090">
                <a:moveTo>
                  <a:pt x="21044315" y="0"/>
                </a:moveTo>
                <a:lnTo>
                  <a:pt x="24377651" y="0"/>
                </a:lnTo>
                <a:lnTo>
                  <a:pt x="24377651" y="6596064"/>
                </a:lnTo>
                <a:lnTo>
                  <a:pt x="24377651" y="7058026"/>
                </a:lnTo>
                <a:lnTo>
                  <a:pt x="24377651" y="8215466"/>
                </a:lnTo>
                <a:lnTo>
                  <a:pt x="24225755" y="8190285"/>
                </a:lnTo>
                <a:cubicBezTo>
                  <a:pt x="21350995" y="7764068"/>
                  <a:pt x="17583371" y="7995082"/>
                  <a:pt x="13604281" y="8984353"/>
                </a:cubicBezTo>
                <a:cubicBezTo>
                  <a:pt x="9376497" y="10035454"/>
                  <a:pt x="5760500" y="11731103"/>
                  <a:pt x="3421705" y="13581497"/>
                </a:cubicBezTo>
                <a:lnTo>
                  <a:pt x="3333337" y="13654090"/>
                </a:lnTo>
                <a:lnTo>
                  <a:pt x="0" y="13654090"/>
                </a:lnTo>
                <a:lnTo>
                  <a:pt x="0" y="7058026"/>
                </a:lnTo>
                <a:lnTo>
                  <a:pt x="0" y="6596064"/>
                </a:lnTo>
                <a:lnTo>
                  <a:pt x="0" y="5438624"/>
                </a:lnTo>
                <a:lnTo>
                  <a:pt x="151900" y="5463805"/>
                </a:lnTo>
                <a:cubicBezTo>
                  <a:pt x="3026661" y="5890022"/>
                  <a:pt x="6794285" y="5659008"/>
                  <a:pt x="10773373" y="4669737"/>
                </a:cubicBezTo>
                <a:cubicBezTo>
                  <a:pt x="15001157" y="3618636"/>
                  <a:pt x="18617151" y="1922987"/>
                  <a:pt x="20955947" y="725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-19664723" y="-8686800"/>
            <a:ext cx="12192001" cy="6858000"/>
          </a:xfrm>
          <a:custGeom>
            <a:avLst/>
            <a:gdLst>
              <a:gd name="connsiteX0" fmla="*/ 21044314 w 24377652"/>
              <a:gd name="connsiteY0" fmla="*/ 0 h 13716000"/>
              <a:gd name="connsiteX1" fmla="*/ 24377652 w 24377652"/>
              <a:gd name="connsiteY1" fmla="*/ 0 h 13716000"/>
              <a:gd name="connsiteX2" fmla="*/ 24377652 w 24377652"/>
              <a:gd name="connsiteY2" fmla="*/ 13716000 h 13716000"/>
              <a:gd name="connsiteX3" fmla="*/ 0 w 24377652"/>
              <a:gd name="connsiteY3" fmla="*/ 13716000 h 13716000"/>
              <a:gd name="connsiteX4" fmla="*/ 0 w 24377652"/>
              <a:gd name="connsiteY4" fmla="*/ 5438623 h 13716000"/>
              <a:gd name="connsiteX5" fmla="*/ 151897 w 24377652"/>
              <a:gd name="connsiteY5" fmla="*/ 5463804 h 13716000"/>
              <a:gd name="connsiteX6" fmla="*/ 10773372 w 24377652"/>
              <a:gd name="connsiteY6" fmla="*/ 4669737 h 13716000"/>
              <a:gd name="connsiteX7" fmla="*/ 20955946 w 24377652"/>
              <a:gd name="connsiteY7" fmla="*/ 725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77652" h="13716000">
                <a:moveTo>
                  <a:pt x="21044314" y="0"/>
                </a:moveTo>
                <a:lnTo>
                  <a:pt x="24377652" y="0"/>
                </a:lnTo>
                <a:lnTo>
                  <a:pt x="24377652" y="13716000"/>
                </a:lnTo>
                <a:lnTo>
                  <a:pt x="0" y="13716000"/>
                </a:lnTo>
                <a:lnTo>
                  <a:pt x="0" y="5438623"/>
                </a:lnTo>
                <a:lnTo>
                  <a:pt x="151897" y="5463804"/>
                </a:lnTo>
                <a:cubicBezTo>
                  <a:pt x="3026659" y="5890022"/>
                  <a:pt x="6794282" y="5659008"/>
                  <a:pt x="10773372" y="4669737"/>
                </a:cubicBezTo>
                <a:cubicBezTo>
                  <a:pt x="15001156" y="3618636"/>
                  <a:pt x="18617150" y="1922987"/>
                  <a:pt x="20955946" y="7259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38200" y="263237"/>
            <a:ext cx="10515600" cy="778452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38200" y="1041689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0027752" y="3673873"/>
            <a:ext cx="1044449" cy="1044178"/>
          </a:xfrm>
          <a:custGeom>
            <a:avLst/>
            <a:gdLst>
              <a:gd name="connsiteX0" fmla="*/ 1685925 w 3371850"/>
              <a:gd name="connsiteY0" fmla="*/ 0 h 3371850"/>
              <a:gd name="connsiteX1" fmla="*/ 3371850 w 3371850"/>
              <a:gd name="connsiteY1" fmla="*/ 1685925 h 3371850"/>
              <a:gd name="connsiteX2" fmla="*/ 1685925 w 3371850"/>
              <a:gd name="connsiteY2" fmla="*/ 3371850 h 3371850"/>
              <a:gd name="connsiteX3" fmla="*/ 0 w 3371850"/>
              <a:gd name="connsiteY3" fmla="*/ 1685925 h 3371850"/>
              <a:gd name="connsiteX4" fmla="*/ 1685925 w 3371850"/>
              <a:gd name="connsiteY4" fmla="*/ 0 h 3371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3371850">
                <a:moveTo>
                  <a:pt x="1685925" y="0"/>
                </a:moveTo>
                <a:cubicBezTo>
                  <a:pt x="2617036" y="0"/>
                  <a:pt x="3371850" y="754814"/>
                  <a:pt x="3371850" y="1685925"/>
                </a:cubicBezTo>
                <a:cubicBezTo>
                  <a:pt x="3371850" y="2617036"/>
                  <a:pt x="2617036" y="3371850"/>
                  <a:pt x="1685925" y="3371850"/>
                </a:cubicBezTo>
                <a:cubicBezTo>
                  <a:pt x="754814" y="3371850"/>
                  <a:pt x="0" y="2617036"/>
                  <a:pt x="0" y="1685925"/>
                </a:cubicBezTo>
                <a:cubicBezTo>
                  <a:pt x="0" y="754814"/>
                  <a:pt x="754814" y="0"/>
                  <a:pt x="16859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C8526-85E1-4F38-B5C8-0ADA8E0D2E10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FA363-6D0F-4974-A66A-C8120B6FE2C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6013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115055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01897" y="2674650"/>
            <a:ext cx="4561209" cy="1703387"/>
          </a:xfrm>
          <a:ln>
            <a:solidFill>
              <a:schemeClr val="accent2"/>
            </a:solidFill>
          </a:ln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CF3D6-9903-4DA3-A1D8-715A24114FDF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DDB54-9429-4730-AD49-631712781BD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0980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1897" y="2722449"/>
            <a:ext cx="4561209" cy="1703387"/>
          </a:xfrm>
          <a:ln>
            <a:solidFill>
              <a:schemeClr val="bg1"/>
            </a:solidFill>
          </a:ln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096000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096000" y="4572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9275003" y="0"/>
            <a:ext cx="2916996" cy="2286000"/>
          </a:xfrm>
          <a:solidFill>
            <a:schemeClr val="accent2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275003" y="2286000"/>
            <a:ext cx="2916996" cy="2286000"/>
          </a:xfrm>
          <a:solidFill>
            <a:schemeClr val="accent3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9275003" y="4572000"/>
            <a:ext cx="2916996" cy="2286000"/>
          </a:xfrm>
          <a:solidFill>
            <a:schemeClr val="accent4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9505024" y="520700"/>
            <a:ext cx="2392532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9505024" y="825501"/>
            <a:ext cx="2392532" cy="1039585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9505024" y="2749550"/>
            <a:ext cx="2392532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9505024" y="3054351"/>
            <a:ext cx="2392532" cy="1039585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9505024" y="5063900"/>
            <a:ext cx="2392532" cy="207963"/>
          </a:xfrm>
        </p:spPr>
        <p:txBody>
          <a:bodyPr>
            <a:noAutofit/>
          </a:bodyPr>
          <a:lstStyle>
            <a:lvl1pPr algn="ct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33"/>
          <p:cNvSpPr>
            <a:spLocks noGrp="1"/>
          </p:cNvSpPr>
          <p:nvPr>
            <p:ph type="body" sz="quarter" idx="34"/>
          </p:nvPr>
        </p:nvSpPr>
        <p:spPr>
          <a:xfrm>
            <a:off x="9505024" y="5368701"/>
            <a:ext cx="2392532" cy="1039585"/>
          </a:xfrm>
        </p:spPr>
        <p:txBody>
          <a:bodyPr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Date Placeholder 2"/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41FD1-A7CC-4282-A984-81BCFECC5C19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8741-8F1F-4A26-89F7-2EA02F561F6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6996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643490" y="2114597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224100" y="3674475"/>
            <a:ext cx="1647526" cy="296657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3316507" y="3724274"/>
            <a:ext cx="1507039" cy="182563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89907-B32F-407A-9F5A-8669075BB17A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9A2A8-68F6-4CB6-B64F-D32FC4EF623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1701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643490" y="2020468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220289" y="3580345"/>
            <a:ext cx="1651337" cy="296657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3313021" y="3630145"/>
            <a:ext cx="1510525" cy="198905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7250237" y="2020468"/>
            <a:ext cx="3228135" cy="185653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7"/>
          </p:nvPr>
        </p:nvSpPr>
        <p:spPr>
          <a:xfrm>
            <a:off x="1643490" y="4381500"/>
            <a:ext cx="3228135" cy="27543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1643490" y="4721226"/>
            <a:ext cx="3228135" cy="1057460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7250237" y="4358155"/>
            <a:ext cx="3228135" cy="27543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7250237" y="4697881"/>
            <a:ext cx="3228135" cy="1057460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7250237" y="3580345"/>
            <a:ext cx="1651337" cy="296657"/>
          </a:xfrm>
          <a:solidFill>
            <a:schemeClr val="accent2"/>
          </a:solidFill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9" name="Text Placeholder 28"/>
          <p:cNvSpPr>
            <a:spLocks noGrp="1"/>
          </p:cNvSpPr>
          <p:nvPr>
            <p:ph type="body" sz="quarter" idx="32"/>
          </p:nvPr>
        </p:nvSpPr>
        <p:spPr>
          <a:xfrm>
            <a:off x="7342969" y="3630145"/>
            <a:ext cx="1510525" cy="198905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89E68-A8D6-41E0-BBBE-33B5BB93A88D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CBE19-D714-4ED9-8278-4CAEF1402B0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7212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27"/>
          </p:nvPr>
        </p:nvSpPr>
        <p:spPr>
          <a:xfrm>
            <a:off x="2772497" y="2072640"/>
            <a:ext cx="2643876" cy="306229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2772497" y="2443162"/>
            <a:ext cx="2643876" cy="101861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1286210" y="2072640"/>
            <a:ext cx="1169315" cy="1169011"/>
          </a:xfrm>
          <a:custGeom>
            <a:avLst/>
            <a:gdLst>
              <a:gd name="connsiteX0" fmla="*/ 1469048 w 2938096"/>
              <a:gd name="connsiteY0" fmla="*/ 0 h 2938096"/>
              <a:gd name="connsiteX1" fmla="*/ 2938096 w 2938096"/>
              <a:gd name="connsiteY1" fmla="*/ 1469048 h 2938096"/>
              <a:gd name="connsiteX2" fmla="*/ 1469048 w 2938096"/>
              <a:gd name="connsiteY2" fmla="*/ 2938096 h 2938096"/>
              <a:gd name="connsiteX3" fmla="*/ 0 w 2938096"/>
              <a:gd name="connsiteY3" fmla="*/ 1469048 h 2938096"/>
              <a:gd name="connsiteX4" fmla="*/ 1469048 w 2938096"/>
              <a:gd name="connsiteY4" fmla="*/ 0 h 293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096" h="2938096">
                <a:moveTo>
                  <a:pt x="1469048" y="0"/>
                </a:moveTo>
                <a:cubicBezTo>
                  <a:pt x="2280381" y="0"/>
                  <a:pt x="2938096" y="657715"/>
                  <a:pt x="2938096" y="1469048"/>
                </a:cubicBezTo>
                <a:cubicBezTo>
                  <a:pt x="2938096" y="2280381"/>
                  <a:pt x="2280381" y="2938096"/>
                  <a:pt x="1469048" y="2938096"/>
                </a:cubicBezTo>
                <a:cubicBezTo>
                  <a:pt x="657715" y="2938096"/>
                  <a:pt x="0" y="2280381"/>
                  <a:pt x="0" y="1469048"/>
                </a:cubicBezTo>
                <a:cubicBezTo>
                  <a:pt x="0" y="657715"/>
                  <a:pt x="657715" y="0"/>
                  <a:pt x="14690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2772497" y="4104432"/>
            <a:ext cx="2643876" cy="306229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2772497" y="4474955"/>
            <a:ext cx="2643876" cy="101861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1286210" y="4104432"/>
            <a:ext cx="1169315" cy="1169011"/>
          </a:xfrm>
          <a:custGeom>
            <a:avLst/>
            <a:gdLst>
              <a:gd name="connsiteX0" fmla="*/ 1469048 w 2938096"/>
              <a:gd name="connsiteY0" fmla="*/ 0 h 2938096"/>
              <a:gd name="connsiteX1" fmla="*/ 2938096 w 2938096"/>
              <a:gd name="connsiteY1" fmla="*/ 1469048 h 2938096"/>
              <a:gd name="connsiteX2" fmla="*/ 1469048 w 2938096"/>
              <a:gd name="connsiteY2" fmla="*/ 2938096 h 2938096"/>
              <a:gd name="connsiteX3" fmla="*/ 0 w 2938096"/>
              <a:gd name="connsiteY3" fmla="*/ 1469048 h 2938096"/>
              <a:gd name="connsiteX4" fmla="*/ 1469048 w 2938096"/>
              <a:gd name="connsiteY4" fmla="*/ 0 h 293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096" h="2938096">
                <a:moveTo>
                  <a:pt x="1469048" y="0"/>
                </a:moveTo>
                <a:cubicBezTo>
                  <a:pt x="2280381" y="0"/>
                  <a:pt x="2938096" y="657715"/>
                  <a:pt x="2938096" y="1469048"/>
                </a:cubicBezTo>
                <a:cubicBezTo>
                  <a:pt x="2938096" y="2280381"/>
                  <a:pt x="2280381" y="2938096"/>
                  <a:pt x="1469048" y="2938096"/>
                </a:cubicBezTo>
                <a:cubicBezTo>
                  <a:pt x="657715" y="2938096"/>
                  <a:pt x="0" y="2280381"/>
                  <a:pt x="0" y="1469048"/>
                </a:cubicBezTo>
                <a:cubicBezTo>
                  <a:pt x="0" y="657715"/>
                  <a:pt x="657715" y="0"/>
                  <a:pt x="14690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4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8153401" y="2072640"/>
            <a:ext cx="2643876" cy="306229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8153401" y="2443162"/>
            <a:ext cx="2643876" cy="101861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11"/>
          <p:cNvSpPr>
            <a:spLocks noGrp="1"/>
          </p:cNvSpPr>
          <p:nvPr>
            <p:ph type="pic" sz="quarter" idx="34"/>
          </p:nvPr>
        </p:nvSpPr>
        <p:spPr>
          <a:xfrm>
            <a:off x="6667113" y="2072640"/>
            <a:ext cx="1169315" cy="1169011"/>
          </a:xfrm>
          <a:custGeom>
            <a:avLst/>
            <a:gdLst>
              <a:gd name="connsiteX0" fmla="*/ 1469048 w 2938096"/>
              <a:gd name="connsiteY0" fmla="*/ 0 h 2938096"/>
              <a:gd name="connsiteX1" fmla="*/ 2938096 w 2938096"/>
              <a:gd name="connsiteY1" fmla="*/ 1469048 h 2938096"/>
              <a:gd name="connsiteX2" fmla="*/ 1469048 w 2938096"/>
              <a:gd name="connsiteY2" fmla="*/ 2938096 h 2938096"/>
              <a:gd name="connsiteX3" fmla="*/ 0 w 2938096"/>
              <a:gd name="connsiteY3" fmla="*/ 1469048 h 2938096"/>
              <a:gd name="connsiteX4" fmla="*/ 1469048 w 2938096"/>
              <a:gd name="connsiteY4" fmla="*/ 0 h 293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096" h="2938096">
                <a:moveTo>
                  <a:pt x="1469048" y="0"/>
                </a:moveTo>
                <a:cubicBezTo>
                  <a:pt x="2280381" y="0"/>
                  <a:pt x="2938096" y="657715"/>
                  <a:pt x="2938096" y="1469048"/>
                </a:cubicBezTo>
                <a:cubicBezTo>
                  <a:pt x="2938096" y="2280381"/>
                  <a:pt x="2280381" y="2938096"/>
                  <a:pt x="1469048" y="2938096"/>
                </a:cubicBezTo>
                <a:cubicBezTo>
                  <a:pt x="657715" y="2938096"/>
                  <a:pt x="0" y="2280381"/>
                  <a:pt x="0" y="1469048"/>
                </a:cubicBezTo>
                <a:cubicBezTo>
                  <a:pt x="0" y="657715"/>
                  <a:pt x="657715" y="0"/>
                  <a:pt x="14690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35"/>
          </p:nvPr>
        </p:nvSpPr>
        <p:spPr>
          <a:xfrm>
            <a:off x="8153401" y="4104432"/>
            <a:ext cx="2643876" cy="306229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36"/>
          </p:nvPr>
        </p:nvSpPr>
        <p:spPr>
          <a:xfrm>
            <a:off x="8153401" y="4474955"/>
            <a:ext cx="2643876" cy="101861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37"/>
          </p:nvPr>
        </p:nvSpPr>
        <p:spPr>
          <a:xfrm>
            <a:off x="6667113" y="4104432"/>
            <a:ext cx="1169315" cy="1169011"/>
          </a:xfrm>
          <a:custGeom>
            <a:avLst/>
            <a:gdLst>
              <a:gd name="connsiteX0" fmla="*/ 1469048 w 2938096"/>
              <a:gd name="connsiteY0" fmla="*/ 0 h 2938096"/>
              <a:gd name="connsiteX1" fmla="*/ 2938096 w 2938096"/>
              <a:gd name="connsiteY1" fmla="*/ 1469048 h 2938096"/>
              <a:gd name="connsiteX2" fmla="*/ 1469048 w 2938096"/>
              <a:gd name="connsiteY2" fmla="*/ 2938096 h 2938096"/>
              <a:gd name="connsiteX3" fmla="*/ 0 w 2938096"/>
              <a:gd name="connsiteY3" fmla="*/ 1469048 h 2938096"/>
              <a:gd name="connsiteX4" fmla="*/ 1469048 w 2938096"/>
              <a:gd name="connsiteY4" fmla="*/ 0 h 293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8096" h="2938096">
                <a:moveTo>
                  <a:pt x="1469048" y="0"/>
                </a:moveTo>
                <a:cubicBezTo>
                  <a:pt x="2280381" y="0"/>
                  <a:pt x="2938096" y="657715"/>
                  <a:pt x="2938096" y="1469048"/>
                </a:cubicBezTo>
                <a:cubicBezTo>
                  <a:pt x="2938096" y="2280381"/>
                  <a:pt x="2280381" y="2938096"/>
                  <a:pt x="1469048" y="2938096"/>
                </a:cubicBezTo>
                <a:cubicBezTo>
                  <a:pt x="657715" y="2938096"/>
                  <a:pt x="0" y="2280381"/>
                  <a:pt x="0" y="1469048"/>
                </a:cubicBezTo>
                <a:cubicBezTo>
                  <a:pt x="0" y="657715"/>
                  <a:pt x="657715" y="0"/>
                  <a:pt x="146904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 sz="10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3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213D8-8309-4695-9EAA-2321FA564761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86A6B-4F8C-4AEA-87C7-B21BE3D375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3434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231358" cy="34290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1358" y="0"/>
            <a:ext cx="4960642" cy="34290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0" y="3429000"/>
            <a:ext cx="4960642" cy="34290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960642" y="3429000"/>
            <a:ext cx="7231358" cy="3429000"/>
          </a:xfrm>
          <a:solidFill>
            <a:schemeClr val="bg1">
              <a:lumMod val="95000"/>
            </a:schemeClr>
          </a:solidFill>
          <a:ln w="1524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53716" y="1695451"/>
            <a:ext cx="7667568" cy="3429000"/>
          </a:xfrm>
          <a:gradFill flip="none" rotWithShape="1">
            <a:gsLst>
              <a:gs pos="0">
                <a:schemeClr val="accent1">
                  <a:alpha val="76000"/>
                </a:schemeClr>
              </a:gs>
              <a:gs pos="39000">
                <a:schemeClr val="accent2">
                  <a:alpha val="76000"/>
                </a:schemeClr>
              </a:gs>
              <a:gs pos="75000">
                <a:schemeClr val="accent3">
                  <a:alpha val="74000"/>
                </a:schemeClr>
              </a:gs>
              <a:gs pos="100000">
                <a:schemeClr val="accent4">
                  <a:alpha val="69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524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591257" y="1975131"/>
            <a:ext cx="6910818" cy="528638"/>
          </a:xfrm>
        </p:spPr>
        <p:txBody>
          <a:bodyPr>
            <a:no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591257" y="2503768"/>
            <a:ext cx="6910818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C59A7-D217-45D1-8B0E-FCC179903EFD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35B11-9995-4738-9162-551EC43E02B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30480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63658" cy="3429000"/>
          </a:xfr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128342" y="0"/>
            <a:ext cx="4063658" cy="3429000"/>
          </a:xfr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63658" y="0"/>
            <a:ext cx="4063658" cy="3429000"/>
          </a:xfr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1025" y="3429000"/>
            <a:ext cx="4063658" cy="3429000"/>
          </a:xfr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8127317" y="3429000"/>
            <a:ext cx="4063658" cy="3429000"/>
          </a:xfr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062633" y="3429000"/>
            <a:ext cx="4063658" cy="3429000"/>
          </a:xfrm>
          <a:solidFill>
            <a:schemeClr val="bg1">
              <a:lumMod val="95000"/>
            </a:schemeClr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3216650" y="2936875"/>
            <a:ext cx="5754599" cy="984250"/>
          </a:xfr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533108" y="3164681"/>
            <a:ext cx="5125785" cy="528638"/>
          </a:xfrm>
        </p:spPr>
        <p:txBody>
          <a:bodyPr>
            <a:noAutofit/>
          </a:bodyPr>
          <a:lstStyle>
            <a:lvl1pPr algn="ctr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77399-BDC3-461D-9B69-195F2D134115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3A2B0-360D-4C47-9A01-55FBA6EEE82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893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096000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096000" y="4572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9275003" y="0"/>
            <a:ext cx="2916996" cy="2286000"/>
          </a:xfrm>
          <a:solidFill>
            <a:schemeClr val="accent4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275003" y="2286000"/>
            <a:ext cx="2916996" cy="2286000"/>
          </a:xfrm>
          <a:solidFill>
            <a:schemeClr val="accent5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9275003" y="4572000"/>
            <a:ext cx="2916996" cy="2286000"/>
          </a:xfrm>
          <a:solidFill>
            <a:schemeClr val="accent6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9505024" y="52070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9505024" y="82550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9505024" y="274955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9505024" y="305435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9505024" y="506390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34"/>
          </p:nvPr>
        </p:nvSpPr>
        <p:spPr>
          <a:xfrm>
            <a:off x="9505024" y="536870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0" y="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0" y="2286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37"/>
          </p:nvPr>
        </p:nvSpPr>
        <p:spPr>
          <a:xfrm>
            <a:off x="0" y="4572000"/>
            <a:ext cx="6096000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3179004" y="0"/>
            <a:ext cx="2916996" cy="2286000"/>
          </a:xfrm>
          <a:solidFill>
            <a:schemeClr val="accent1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3179004" y="2286000"/>
            <a:ext cx="2916996" cy="2286000"/>
          </a:xfrm>
          <a:solidFill>
            <a:schemeClr val="accent2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179004" y="4572000"/>
            <a:ext cx="2916996" cy="2286000"/>
          </a:xfrm>
          <a:solidFill>
            <a:schemeClr val="accent3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4" name="Text Placeholder 33"/>
          <p:cNvSpPr>
            <a:spLocks noGrp="1"/>
          </p:cNvSpPr>
          <p:nvPr>
            <p:ph type="body" sz="quarter" idx="41"/>
          </p:nvPr>
        </p:nvSpPr>
        <p:spPr>
          <a:xfrm>
            <a:off x="3409024" y="52070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42"/>
          </p:nvPr>
        </p:nvSpPr>
        <p:spPr>
          <a:xfrm>
            <a:off x="3409024" y="82550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43"/>
          </p:nvPr>
        </p:nvSpPr>
        <p:spPr>
          <a:xfrm>
            <a:off x="3409024" y="274955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44"/>
          </p:nvPr>
        </p:nvSpPr>
        <p:spPr>
          <a:xfrm>
            <a:off x="3409024" y="305435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45"/>
          </p:nvPr>
        </p:nvSpPr>
        <p:spPr>
          <a:xfrm>
            <a:off x="3409024" y="506390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46"/>
          </p:nvPr>
        </p:nvSpPr>
        <p:spPr>
          <a:xfrm>
            <a:off x="3409024" y="536870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4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4FDC0-4858-46D1-8AB8-BC814324A569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4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18745-D887-4DC1-AEB3-E21BD24ED72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125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02084" cy="6816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1979910" cy="6644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11748135" cy="6419850"/>
          </a:xfrm>
          <a:custGeom>
            <a:avLst/>
            <a:gdLst/>
            <a:ahLst/>
            <a:cxnLst/>
            <a:rect l="l" t="t" r="r" b="b"/>
            <a:pathLst>
              <a:path w="11748135" h="6419850">
                <a:moveTo>
                  <a:pt x="11724640" y="0"/>
                </a:moveTo>
                <a:lnTo>
                  <a:pt x="11747881" y="6419519"/>
                </a:lnTo>
                <a:lnTo>
                  <a:pt x="0" y="6411067"/>
                </a:lnTo>
              </a:path>
            </a:pathLst>
          </a:custGeom>
          <a:ln w="825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600217"/>
            <a:ext cx="11706479" cy="7805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5602249"/>
            <a:ext cx="868103" cy="8169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74D81"/>
                </a:solidFill>
                <a:latin typeface="Impact" panose="020B0806030902050204"/>
                <a:cs typeface="Impact" panose="020B080603090205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0" y="5573"/>
            <a:ext cx="6096000" cy="6852427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0" y="4020457"/>
            <a:ext cx="6096000" cy="2837543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37"/>
          </p:nvPr>
        </p:nvSpPr>
        <p:spPr>
          <a:xfrm>
            <a:off x="6096000" y="1"/>
            <a:ext cx="6096001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6096000" y="4018150"/>
            <a:ext cx="6096001" cy="2839850"/>
          </a:xfrm>
          <a:solidFill>
            <a:schemeClr val="accent2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41"/>
          </p:nvPr>
        </p:nvSpPr>
        <p:spPr>
          <a:xfrm>
            <a:off x="838201" y="4587145"/>
            <a:ext cx="4292348" cy="40007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42"/>
          </p:nvPr>
        </p:nvSpPr>
        <p:spPr>
          <a:xfrm>
            <a:off x="838201" y="5007429"/>
            <a:ext cx="4292348" cy="941728"/>
          </a:xfr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43"/>
          </p:nvPr>
        </p:nvSpPr>
        <p:spPr>
          <a:xfrm>
            <a:off x="838201" y="4255164"/>
            <a:ext cx="4292348" cy="256768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44"/>
          </p:nvPr>
        </p:nvSpPr>
        <p:spPr>
          <a:xfrm>
            <a:off x="7061452" y="4572406"/>
            <a:ext cx="4292348" cy="40007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45"/>
          </p:nvPr>
        </p:nvSpPr>
        <p:spPr>
          <a:xfrm>
            <a:off x="7061452" y="4992689"/>
            <a:ext cx="4292348" cy="941728"/>
          </a:xfrm>
        </p:spPr>
        <p:txBody>
          <a:bodyPr>
            <a:noAutofit/>
          </a:bodyPr>
          <a:lstStyle>
            <a:lvl1pPr algn="ctr">
              <a:lnSpc>
                <a:spcPct val="150000"/>
              </a:lnSpc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46"/>
          </p:nvPr>
        </p:nvSpPr>
        <p:spPr>
          <a:xfrm>
            <a:off x="7061452" y="4240425"/>
            <a:ext cx="4292348" cy="256768"/>
          </a:xfrm>
        </p:spPr>
        <p:txBody>
          <a:bodyPr>
            <a:noAutofit/>
          </a:bodyPr>
          <a:lstStyle>
            <a:lvl1pPr algn="ctr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4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4DE10-7E28-4146-A413-8EF3EFB325FF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4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19203-1524-4CFB-B7F0-6AA374B45C1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928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0" y="1"/>
            <a:ext cx="6096000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6096000" y="1"/>
            <a:ext cx="6096000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7"/>
          </p:nvPr>
        </p:nvSpPr>
        <p:spPr>
          <a:xfrm>
            <a:off x="0" y="3429001"/>
            <a:ext cx="6096000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6096000" y="3429001"/>
            <a:ext cx="6096000" cy="3429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1317750" y="2286000"/>
            <a:ext cx="4778250" cy="1128713"/>
          </a:xfrm>
          <a:solidFill>
            <a:schemeClr val="accent1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6096000" y="2286000"/>
            <a:ext cx="4778250" cy="1128713"/>
          </a:xfrm>
          <a:solidFill>
            <a:schemeClr val="accent2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1317750" y="3414713"/>
            <a:ext cx="4778250" cy="1128713"/>
          </a:xfrm>
          <a:solidFill>
            <a:schemeClr val="accent3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096000" y="3414713"/>
            <a:ext cx="4778250" cy="1128713"/>
          </a:xfrm>
          <a:solidFill>
            <a:schemeClr val="accent4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D067E-7F1E-43B3-B045-82210AB1A986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B595-8250-4DDC-9DEE-F87605ADBB9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293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34741" cy="4004185"/>
          </a:xfrm>
          <a:custGeom>
            <a:avLst/>
            <a:gdLst>
              <a:gd name="connsiteX0" fmla="*/ 0 w 13865870"/>
              <a:gd name="connsiteY0" fmla="*/ 0 h 8008369"/>
              <a:gd name="connsiteX1" fmla="*/ 12086836 w 13865870"/>
              <a:gd name="connsiteY1" fmla="*/ 0 h 8008369"/>
              <a:gd name="connsiteX2" fmla="*/ 12086836 w 13865870"/>
              <a:gd name="connsiteY2" fmla="*/ 1478892 h 8008369"/>
              <a:gd name="connsiteX3" fmla="*/ 12040568 w 13865870"/>
              <a:gd name="connsiteY3" fmla="*/ 1482747 h 8008369"/>
              <a:gd name="connsiteX4" fmla="*/ 11867698 w 13865870"/>
              <a:gd name="connsiteY4" fmla="*/ 1498001 h 8008369"/>
              <a:gd name="connsiteX5" fmla="*/ 11699914 w 13865870"/>
              <a:gd name="connsiteY5" fmla="*/ 1523423 h 8008369"/>
              <a:gd name="connsiteX6" fmla="*/ 11542296 w 13865870"/>
              <a:gd name="connsiteY6" fmla="*/ 1553929 h 8008369"/>
              <a:gd name="connsiteX7" fmla="*/ 11389764 w 13865870"/>
              <a:gd name="connsiteY7" fmla="*/ 1589520 h 8008369"/>
              <a:gd name="connsiteX8" fmla="*/ 11247401 w 13865870"/>
              <a:gd name="connsiteY8" fmla="*/ 1635279 h 8008369"/>
              <a:gd name="connsiteX9" fmla="*/ 11110122 w 13865870"/>
              <a:gd name="connsiteY9" fmla="*/ 1681039 h 8008369"/>
              <a:gd name="connsiteX10" fmla="*/ 10972843 w 13865870"/>
              <a:gd name="connsiteY10" fmla="*/ 1731883 h 8008369"/>
              <a:gd name="connsiteX11" fmla="*/ 10840648 w 13865870"/>
              <a:gd name="connsiteY11" fmla="*/ 1782727 h 8008369"/>
              <a:gd name="connsiteX12" fmla="*/ 10708454 w 13865870"/>
              <a:gd name="connsiteY12" fmla="*/ 1843740 h 8008369"/>
              <a:gd name="connsiteX13" fmla="*/ 10576259 w 13865870"/>
              <a:gd name="connsiteY13" fmla="*/ 1904753 h 8008369"/>
              <a:gd name="connsiteX14" fmla="*/ 10449149 w 13865870"/>
              <a:gd name="connsiteY14" fmla="*/ 1970850 h 8008369"/>
              <a:gd name="connsiteX15" fmla="*/ 10322039 w 13865870"/>
              <a:gd name="connsiteY15" fmla="*/ 2042032 h 8008369"/>
              <a:gd name="connsiteX16" fmla="*/ 10194929 w 13865870"/>
              <a:gd name="connsiteY16" fmla="*/ 2113214 h 8008369"/>
              <a:gd name="connsiteX17" fmla="*/ 10550837 w 13865870"/>
              <a:gd name="connsiteY17" fmla="*/ 2926719 h 8008369"/>
              <a:gd name="connsiteX18" fmla="*/ 10642357 w 13865870"/>
              <a:gd name="connsiteY18" fmla="*/ 2875875 h 8008369"/>
              <a:gd name="connsiteX19" fmla="*/ 10733876 w 13865870"/>
              <a:gd name="connsiteY19" fmla="*/ 2819946 h 8008369"/>
              <a:gd name="connsiteX20" fmla="*/ 10835564 w 13865870"/>
              <a:gd name="connsiteY20" fmla="*/ 2769102 h 8008369"/>
              <a:gd name="connsiteX21" fmla="*/ 10937252 w 13865870"/>
              <a:gd name="connsiteY21" fmla="*/ 2718258 h 8008369"/>
              <a:gd name="connsiteX22" fmla="*/ 11044025 w 13865870"/>
              <a:gd name="connsiteY22" fmla="*/ 2672498 h 8008369"/>
              <a:gd name="connsiteX23" fmla="*/ 11155882 w 13865870"/>
              <a:gd name="connsiteY23" fmla="*/ 2626739 h 8008369"/>
              <a:gd name="connsiteX24" fmla="*/ 11272823 w 13865870"/>
              <a:gd name="connsiteY24" fmla="*/ 2580979 h 8008369"/>
              <a:gd name="connsiteX25" fmla="*/ 11394849 w 13865870"/>
              <a:gd name="connsiteY25" fmla="*/ 2540304 h 8008369"/>
              <a:gd name="connsiteX26" fmla="*/ 11511790 w 13865870"/>
              <a:gd name="connsiteY26" fmla="*/ 2504713 h 8008369"/>
              <a:gd name="connsiteX27" fmla="*/ 11633816 w 13865870"/>
              <a:gd name="connsiteY27" fmla="*/ 2469122 h 8008369"/>
              <a:gd name="connsiteX28" fmla="*/ 11755842 w 13865870"/>
              <a:gd name="connsiteY28" fmla="*/ 2438616 h 8008369"/>
              <a:gd name="connsiteX29" fmla="*/ 11877868 w 13865870"/>
              <a:gd name="connsiteY29" fmla="*/ 2418278 h 8008369"/>
              <a:gd name="connsiteX30" fmla="*/ 11994808 w 13865870"/>
              <a:gd name="connsiteY30" fmla="*/ 2397940 h 8008369"/>
              <a:gd name="connsiteX31" fmla="*/ 12116834 w 13865870"/>
              <a:gd name="connsiteY31" fmla="*/ 2387772 h 8008369"/>
              <a:gd name="connsiteX32" fmla="*/ 12233776 w 13865870"/>
              <a:gd name="connsiteY32" fmla="*/ 2377603 h 8008369"/>
              <a:gd name="connsiteX33" fmla="*/ 12350718 w 13865870"/>
              <a:gd name="connsiteY33" fmla="*/ 2377603 h 8008369"/>
              <a:gd name="connsiteX34" fmla="*/ 12452406 w 13865870"/>
              <a:gd name="connsiteY34" fmla="*/ 2377603 h 8008369"/>
              <a:gd name="connsiteX35" fmla="*/ 12549008 w 13865870"/>
              <a:gd name="connsiteY35" fmla="*/ 2382687 h 8008369"/>
              <a:gd name="connsiteX36" fmla="*/ 12640528 w 13865870"/>
              <a:gd name="connsiteY36" fmla="*/ 2387772 h 8008369"/>
              <a:gd name="connsiteX37" fmla="*/ 12732048 w 13865870"/>
              <a:gd name="connsiteY37" fmla="*/ 2397940 h 8008369"/>
              <a:gd name="connsiteX38" fmla="*/ 12818482 w 13865870"/>
              <a:gd name="connsiteY38" fmla="*/ 2413194 h 8008369"/>
              <a:gd name="connsiteX39" fmla="*/ 12899832 w 13865870"/>
              <a:gd name="connsiteY39" fmla="*/ 2428447 h 8008369"/>
              <a:gd name="connsiteX40" fmla="*/ 12976098 w 13865870"/>
              <a:gd name="connsiteY40" fmla="*/ 2448785 h 8008369"/>
              <a:gd name="connsiteX41" fmla="*/ 13052366 w 13865870"/>
              <a:gd name="connsiteY41" fmla="*/ 2474207 h 8008369"/>
              <a:gd name="connsiteX42" fmla="*/ 13123546 w 13865870"/>
              <a:gd name="connsiteY42" fmla="*/ 2499629 h 8008369"/>
              <a:gd name="connsiteX43" fmla="*/ 13189644 w 13865870"/>
              <a:gd name="connsiteY43" fmla="*/ 2525051 h 8008369"/>
              <a:gd name="connsiteX44" fmla="*/ 13250656 w 13865870"/>
              <a:gd name="connsiteY44" fmla="*/ 2555557 h 8008369"/>
              <a:gd name="connsiteX45" fmla="*/ 13311670 w 13865870"/>
              <a:gd name="connsiteY45" fmla="*/ 2591148 h 8008369"/>
              <a:gd name="connsiteX46" fmla="*/ 13367598 w 13865870"/>
              <a:gd name="connsiteY46" fmla="*/ 2626739 h 8008369"/>
              <a:gd name="connsiteX47" fmla="*/ 13423526 w 13865870"/>
              <a:gd name="connsiteY47" fmla="*/ 2667414 h 8008369"/>
              <a:gd name="connsiteX48" fmla="*/ 13469286 w 13865870"/>
              <a:gd name="connsiteY48" fmla="*/ 2713174 h 8008369"/>
              <a:gd name="connsiteX49" fmla="*/ 13515046 w 13865870"/>
              <a:gd name="connsiteY49" fmla="*/ 2758933 h 8008369"/>
              <a:gd name="connsiteX50" fmla="*/ 13560806 w 13865870"/>
              <a:gd name="connsiteY50" fmla="*/ 2804693 h 8008369"/>
              <a:gd name="connsiteX51" fmla="*/ 13596396 w 13865870"/>
              <a:gd name="connsiteY51" fmla="*/ 2855537 h 8008369"/>
              <a:gd name="connsiteX52" fmla="*/ 13637072 w 13865870"/>
              <a:gd name="connsiteY52" fmla="*/ 2906381 h 8008369"/>
              <a:gd name="connsiteX53" fmla="*/ 13667578 w 13865870"/>
              <a:gd name="connsiteY53" fmla="*/ 2962309 h 8008369"/>
              <a:gd name="connsiteX54" fmla="*/ 13698084 w 13865870"/>
              <a:gd name="connsiteY54" fmla="*/ 3018238 h 8008369"/>
              <a:gd name="connsiteX55" fmla="*/ 13728590 w 13865870"/>
              <a:gd name="connsiteY55" fmla="*/ 3074166 h 8008369"/>
              <a:gd name="connsiteX56" fmla="*/ 13754014 w 13865870"/>
              <a:gd name="connsiteY56" fmla="*/ 3135179 h 8008369"/>
              <a:gd name="connsiteX57" fmla="*/ 13779434 w 13865870"/>
              <a:gd name="connsiteY57" fmla="*/ 3196192 h 8008369"/>
              <a:gd name="connsiteX58" fmla="*/ 13799772 w 13865870"/>
              <a:gd name="connsiteY58" fmla="*/ 3257205 h 8008369"/>
              <a:gd name="connsiteX59" fmla="*/ 13815026 w 13865870"/>
              <a:gd name="connsiteY59" fmla="*/ 3323302 h 8008369"/>
              <a:gd name="connsiteX60" fmla="*/ 13845532 w 13865870"/>
              <a:gd name="connsiteY60" fmla="*/ 3455497 h 8008369"/>
              <a:gd name="connsiteX61" fmla="*/ 13860786 w 13865870"/>
              <a:gd name="connsiteY61" fmla="*/ 3597860 h 8008369"/>
              <a:gd name="connsiteX62" fmla="*/ 13865870 w 13865870"/>
              <a:gd name="connsiteY62" fmla="*/ 3745308 h 8008369"/>
              <a:gd name="connsiteX63" fmla="*/ 13860786 w 13865870"/>
              <a:gd name="connsiteY63" fmla="*/ 3857165 h 8008369"/>
              <a:gd name="connsiteX64" fmla="*/ 13855702 w 13865870"/>
              <a:gd name="connsiteY64" fmla="*/ 3963937 h 8008369"/>
              <a:gd name="connsiteX65" fmla="*/ 13840448 w 13865870"/>
              <a:gd name="connsiteY65" fmla="*/ 4065625 h 8008369"/>
              <a:gd name="connsiteX66" fmla="*/ 13825194 w 13865870"/>
              <a:gd name="connsiteY66" fmla="*/ 4167314 h 8008369"/>
              <a:gd name="connsiteX67" fmla="*/ 13799772 w 13865870"/>
              <a:gd name="connsiteY67" fmla="*/ 4263917 h 8008369"/>
              <a:gd name="connsiteX68" fmla="*/ 13774350 w 13865870"/>
              <a:gd name="connsiteY68" fmla="*/ 4360521 h 8008369"/>
              <a:gd name="connsiteX69" fmla="*/ 13738760 w 13865870"/>
              <a:gd name="connsiteY69" fmla="*/ 4452040 h 8008369"/>
              <a:gd name="connsiteX70" fmla="*/ 13703168 w 13865870"/>
              <a:gd name="connsiteY70" fmla="*/ 4538475 h 8008369"/>
              <a:gd name="connsiteX71" fmla="*/ 13611650 w 13865870"/>
              <a:gd name="connsiteY71" fmla="*/ 4711345 h 8008369"/>
              <a:gd name="connsiteX72" fmla="*/ 13515046 w 13865870"/>
              <a:gd name="connsiteY72" fmla="*/ 4879130 h 8008369"/>
              <a:gd name="connsiteX73" fmla="*/ 13448104 w 13865870"/>
              <a:gd name="connsiteY73" fmla="*/ 4981138 h 8008369"/>
              <a:gd name="connsiteX74" fmla="*/ 13432834 w 13865870"/>
              <a:gd name="connsiteY74" fmla="*/ 4975735 h 8008369"/>
              <a:gd name="connsiteX75" fmla="*/ 13410825 w 13865870"/>
              <a:gd name="connsiteY75" fmla="*/ 5037944 h 8008369"/>
              <a:gd name="connsiteX76" fmla="*/ 13408274 w 13865870"/>
              <a:gd name="connsiteY76" fmla="*/ 5041831 h 8008369"/>
              <a:gd name="connsiteX77" fmla="*/ 13291332 w 13865870"/>
              <a:gd name="connsiteY77" fmla="*/ 5199448 h 8008369"/>
              <a:gd name="connsiteX78" fmla="*/ 13169306 w 13865870"/>
              <a:gd name="connsiteY78" fmla="*/ 5351980 h 8008369"/>
              <a:gd name="connsiteX79" fmla="*/ 13042196 w 13865870"/>
              <a:gd name="connsiteY79" fmla="*/ 5504512 h 8008369"/>
              <a:gd name="connsiteX80" fmla="*/ 12904918 w 13865870"/>
              <a:gd name="connsiteY80" fmla="*/ 5657045 h 8008369"/>
              <a:gd name="connsiteX81" fmla="*/ 12767638 w 13865870"/>
              <a:gd name="connsiteY81" fmla="*/ 5809577 h 8008369"/>
              <a:gd name="connsiteX82" fmla="*/ 12630360 w 13865870"/>
              <a:gd name="connsiteY82" fmla="*/ 5962109 h 8008369"/>
              <a:gd name="connsiteX83" fmla="*/ 12493080 w 13865870"/>
              <a:gd name="connsiteY83" fmla="*/ 6124810 h 8008369"/>
              <a:gd name="connsiteX84" fmla="*/ 12365970 w 13865870"/>
              <a:gd name="connsiteY84" fmla="*/ 6287511 h 8008369"/>
              <a:gd name="connsiteX85" fmla="*/ 12238860 w 13865870"/>
              <a:gd name="connsiteY85" fmla="*/ 6460380 h 8008369"/>
              <a:gd name="connsiteX86" fmla="*/ 12182932 w 13865870"/>
              <a:gd name="connsiteY86" fmla="*/ 6546816 h 8008369"/>
              <a:gd name="connsiteX87" fmla="*/ 12121918 w 13865870"/>
              <a:gd name="connsiteY87" fmla="*/ 6638335 h 8008369"/>
              <a:gd name="connsiteX88" fmla="*/ 12071074 w 13865870"/>
              <a:gd name="connsiteY88" fmla="*/ 6729854 h 8008369"/>
              <a:gd name="connsiteX89" fmla="*/ 12015146 w 13865870"/>
              <a:gd name="connsiteY89" fmla="*/ 6826458 h 8008369"/>
              <a:gd name="connsiteX90" fmla="*/ 11969386 w 13865870"/>
              <a:gd name="connsiteY90" fmla="*/ 6923062 h 8008369"/>
              <a:gd name="connsiteX91" fmla="*/ 11918542 w 13865870"/>
              <a:gd name="connsiteY91" fmla="*/ 7024750 h 8008369"/>
              <a:gd name="connsiteX92" fmla="*/ 11877868 w 13865870"/>
              <a:gd name="connsiteY92" fmla="*/ 7126438 h 8008369"/>
              <a:gd name="connsiteX93" fmla="*/ 11832108 w 13865870"/>
              <a:gd name="connsiteY93" fmla="*/ 7228126 h 8008369"/>
              <a:gd name="connsiteX94" fmla="*/ 11796516 w 13865870"/>
              <a:gd name="connsiteY94" fmla="*/ 7334898 h 8008369"/>
              <a:gd name="connsiteX95" fmla="*/ 11760926 w 13865870"/>
              <a:gd name="connsiteY95" fmla="*/ 7446756 h 8008369"/>
              <a:gd name="connsiteX96" fmla="*/ 11730420 w 13865870"/>
              <a:gd name="connsiteY96" fmla="*/ 7563696 h 8008369"/>
              <a:gd name="connsiteX97" fmla="*/ 11710082 w 13865870"/>
              <a:gd name="connsiteY97" fmla="*/ 7685722 h 8008369"/>
              <a:gd name="connsiteX98" fmla="*/ 11689744 w 13865870"/>
              <a:gd name="connsiteY98" fmla="*/ 7807748 h 8008369"/>
              <a:gd name="connsiteX99" fmla="*/ 11679576 w 13865870"/>
              <a:gd name="connsiteY99" fmla="*/ 7934858 h 8008369"/>
              <a:gd name="connsiteX100" fmla="*/ 11673921 w 13865870"/>
              <a:gd name="connsiteY100" fmla="*/ 8008369 h 8008369"/>
              <a:gd name="connsiteX101" fmla="*/ 0 w 13865870"/>
              <a:gd name="connsiteY101" fmla="*/ 8008369 h 8008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3865870" h="8008369">
                <a:moveTo>
                  <a:pt x="0" y="0"/>
                </a:moveTo>
                <a:lnTo>
                  <a:pt x="12086836" y="0"/>
                </a:lnTo>
                <a:lnTo>
                  <a:pt x="12086836" y="1478892"/>
                </a:lnTo>
                <a:lnTo>
                  <a:pt x="12040568" y="1482747"/>
                </a:lnTo>
                <a:lnTo>
                  <a:pt x="11867698" y="1498001"/>
                </a:lnTo>
                <a:lnTo>
                  <a:pt x="11699914" y="1523423"/>
                </a:lnTo>
                <a:lnTo>
                  <a:pt x="11542296" y="1553929"/>
                </a:lnTo>
                <a:lnTo>
                  <a:pt x="11389764" y="1589520"/>
                </a:lnTo>
                <a:lnTo>
                  <a:pt x="11247401" y="1635279"/>
                </a:lnTo>
                <a:lnTo>
                  <a:pt x="11110122" y="1681039"/>
                </a:lnTo>
                <a:lnTo>
                  <a:pt x="10972843" y="1731883"/>
                </a:lnTo>
                <a:lnTo>
                  <a:pt x="10840648" y="1782727"/>
                </a:lnTo>
                <a:lnTo>
                  <a:pt x="10708454" y="1843740"/>
                </a:lnTo>
                <a:lnTo>
                  <a:pt x="10576259" y="1904753"/>
                </a:lnTo>
                <a:lnTo>
                  <a:pt x="10449149" y="1970850"/>
                </a:lnTo>
                <a:lnTo>
                  <a:pt x="10322039" y="2042032"/>
                </a:lnTo>
                <a:lnTo>
                  <a:pt x="10194929" y="2113214"/>
                </a:lnTo>
                <a:lnTo>
                  <a:pt x="10550837" y="2926719"/>
                </a:lnTo>
                <a:lnTo>
                  <a:pt x="10642357" y="2875875"/>
                </a:lnTo>
                <a:lnTo>
                  <a:pt x="10733876" y="2819946"/>
                </a:lnTo>
                <a:lnTo>
                  <a:pt x="10835564" y="2769102"/>
                </a:lnTo>
                <a:lnTo>
                  <a:pt x="10937252" y="2718258"/>
                </a:lnTo>
                <a:lnTo>
                  <a:pt x="11044025" y="2672498"/>
                </a:lnTo>
                <a:lnTo>
                  <a:pt x="11155882" y="2626739"/>
                </a:lnTo>
                <a:lnTo>
                  <a:pt x="11272823" y="2580979"/>
                </a:lnTo>
                <a:lnTo>
                  <a:pt x="11394849" y="2540304"/>
                </a:lnTo>
                <a:lnTo>
                  <a:pt x="11511790" y="2504713"/>
                </a:lnTo>
                <a:lnTo>
                  <a:pt x="11633816" y="2469122"/>
                </a:lnTo>
                <a:lnTo>
                  <a:pt x="11755842" y="2438616"/>
                </a:lnTo>
                <a:lnTo>
                  <a:pt x="11877868" y="2418278"/>
                </a:lnTo>
                <a:lnTo>
                  <a:pt x="11994808" y="2397940"/>
                </a:lnTo>
                <a:lnTo>
                  <a:pt x="12116834" y="2387772"/>
                </a:lnTo>
                <a:lnTo>
                  <a:pt x="12233776" y="2377603"/>
                </a:lnTo>
                <a:lnTo>
                  <a:pt x="12350718" y="2377603"/>
                </a:lnTo>
                <a:lnTo>
                  <a:pt x="12452406" y="2377603"/>
                </a:lnTo>
                <a:lnTo>
                  <a:pt x="12549008" y="2382687"/>
                </a:lnTo>
                <a:lnTo>
                  <a:pt x="12640528" y="2387772"/>
                </a:lnTo>
                <a:lnTo>
                  <a:pt x="12732048" y="2397940"/>
                </a:lnTo>
                <a:lnTo>
                  <a:pt x="12818482" y="2413194"/>
                </a:lnTo>
                <a:lnTo>
                  <a:pt x="12899832" y="2428447"/>
                </a:lnTo>
                <a:lnTo>
                  <a:pt x="12976098" y="2448785"/>
                </a:lnTo>
                <a:lnTo>
                  <a:pt x="13052366" y="2474207"/>
                </a:lnTo>
                <a:lnTo>
                  <a:pt x="13123546" y="2499629"/>
                </a:lnTo>
                <a:lnTo>
                  <a:pt x="13189644" y="2525051"/>
                </a:lnTo>
                <a:lnTo>
                  <a:pt x="13250656" y="2555557"/>
                </a:lnTo>
                <a:lnTo>
                  <a:pt x="13311670" y="2591148"/>
                </a:lnTo>
                <a:lnTo>
                  <a:pt x="13367598" y="2626739"/>
                </a:lnTo>
                <a:lnTo>
                  <a:pt x="13423526" y="2667414"/>
                </a:lnTo>
                <a:lnTo>
                  <a:pt x="13469286" y="2713174"/>
                </a:lnTo>
                <a:lnTo>
                  <a:pt x="13515046" y="2758933"/>
                </a:lnTo>
                <a:lnTo>
                  <a:pt x="13560806" y="2804693"/>
                </a:lnTo>
                <a:lnTo>
                  <a:pt x="13596396" y="2855537"/>
                </a:lnTo>
                <a:lnTo>
                  <a:pt x="13637072" y="2906381"/>
                </a:lnTo>
                <a:lnTo>
                  <a:pt x="13667578" y="2962309"/>
                </a:lnTo>
                <a:lnTo>
                  <a:pt x="13698084" y="3018238"/>
                </a:lnTo>
                <a:lnTo>
                  <a:pt x="13728590" y="3074166"/>
                </a:lnTo>
                <a:lnTo>
                  <a:pt x="13754014" y="3135179"/>
                </a:lnTo>
                <a:lnTo>
                  <a:pt x="13779434" y="3196192"/>
                </a:lnTo>
                <a:lnTo>
                  <a:pt x="13799772" y="3257205"/>
                </a:lnTo>
                <a:lnTo>
                  <a:pt x="13815026" y="3323302"/>
                </a:lnTo>
                <a:lnTo>
                  <a:pt x="13845532" y="3455497"/>
                </a:lnTo>
                <a:lnTo>
                  <a:pt x="13860786" y="3597860"/>
                </a:lnTo>
                <a:lnTo>
                  <a:pt x="13865870" y="3745308"/>
                </a:lnTo>
                <a:lnTo>
                  <a:pt x="13860786" y="3857165"/>
                </a:lnTo>
                <a:lnTo>
                  <a:pt x="13855702" y="3963937"/>
                </a:lnTo>
                <a:lnTo>
                  <a:pt x="13840448" y="4065625"/>
                </a:lnTo>
                <a:lnTo>
                  <a:pt x="13825194" y="4167314"/>
                </a:lnTo>
                <a:lnTo>
                  <a:pt x="13799772" y="4263917"/>
                </a:lnTo>
                <a:lnTo>
                  <a:pt x="13774350" y="4360521"/>
                </a:lnTo>
                <a:lnTo>
                  <a:pt x="13738760" y="4452040"/>
                </a:lnTo>
                <a:lnTo>
                  <a:pt x="13703168" y="4538475"/>
                </a:lnTo>
                <a:lnTo>
                  <a:pt x="13611650" y="4711345"/>
                </a:lnTo>
                <a:lnTo>
                  <a:pt x="13515046" y="4879130"/>
                </a:lnTo>
                <a:lnTo>
                  <a:pt x="13448104" y="4981138"/>
                </a:lnTo>
                <a:lnTo>
                  <a:pt x="13432834" y="4975735"/>
                </a:lnTo>
                <a:lnTo>
                  <a:pt x="13410825" y="5037944"/>
                </a:lnTo>
                <a:lnTo>
                  <a:pt x="13408274" y="5041831"/>
                </a:lnTo>
                <a:lnTo>
                  <a:pt x="13291332" y="5199448"/>
                </a:lnTo>
                <a:lnTo>
                  <a:pt x="13169306" y="5351980"/>
                </a:lnTo>
                <a:lnTo>
                  <a:pt x="13042196" y="5504512"/>
                </a:lnTo>
                <a:lnTo>
                  <a:pt x="12904918" y="5657045"/>
                </a:lnTo>
                <a:lnTo>
                  <a:pt x="12767638" y="5809577"/>
                </a:lnTo>
                <a:lnTo>
                  <a:pt x="12630360" y="5962109"/>
                </a:lnTo>
                <a:lnTo>
                  <a:pt x="12493080" y="6124810"/>
                </a:lnTo>
                <a:lnTo>
                  <a:pt x="12365970" y="6287511"/>
                </a:lnTo>
                <a:lnTo>
                  <a:pt x="12238860" y="6460380"/>
                </a:lnTo>
                <a:lnTo>
                  <a:pt x="12182932" y="6546816"/>
                </a:lnTo>
                <a:lnTo>
                  <a:pt x="12121918" y="6638335"/>
                </a:lnTo>
                <a:lnTo>
                  <a:pt x="12071074" y="6729854"/>
                </a:lnTo>
                <a:lnTo>
                  <a:pt x="12015146" y="6826458"/>
                </a:lnTo>
                <a:lnTo>
                  <a:pt x="11969386" y="6923062"/>
                </a:lnTo>
                <a:lnTo>
                  <a:pt x="11918542" y="7024750"/>
                </a:lnTo>
                <a:lnTo>
                  <a:pt x="11877868" y="7126438"/>
                </a:lnTo>
                <a:lnTo>
                  <a:pt x="11832108" y="7228126"/>
                </a:lnTo>
                <a:lnTo>
                  <a:pt x="11796516" y="7334898"/>
                </a:lnTo>
                <a:lnTo>
                  <a:pt x="11760926" y="7446756"/>
                </a:lnTo>
                <a:lnTo>
                  <a:pt x="11730420" y="7563696"/>
                </a:lnTo>
                <a:lnTo>
                  <a:pt x="11710082" y="7685722"/>
                </a:lnTo>
                <a:lnTo>
                  <a:pt x="11689744" y="7807748"/>
                </a:lnTo>
                <a:lnTo>
                  <a:pt x="11679576" y="7934858"/>
                </a:lnTo>
                <a:lnTo>
                  <a:pt x="11673921" y="8008369"/>
                </a:lnTo>
                <a:lnTo>
                  <a:pt x="0" y="80083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5826158" y="0"/>
            <a:ext cx="6365842" cy="4004184"/>
          </a:xfrm>
          <a:custGeom>
            <a:avLst/>
            <a:gdLst>
              <a:gd name="connsiteX0" fmla="*/ 920 w 12728368"/>
              <a:gd name="connsiteY0" fmla="*/ 8007152 h 8008367"/>
              <a:gd name="connsiteX1" fmla="*/ 824 w 12728368"/>
              <a:gd name="connsiteY1" fmla="*/ 8008367 h 8008367"/>
              <a:gd name="connsiteX2" fmla="*/ 0 w 12728368"/>
              <a:gd name="connsiteY2" fmla="*/ 8008367 h 8008367"/>
              <a:gd name="connsiteX3" fmla="*/ 1389652 w 12728368"/>
              <a:gd name="connsiteY3" fmla="*/ 0 h 8008367"/>
              <a:gd name="connsiteX4" fmla="*/ 12728368 w 12728368"/>
              <a:gd name="connsiteY4" fmla="*/ 0 h 8008367"/>
              <a:gd name="connsiteX5" fmla="*/ 12728368 w 12728368"/>
              <a:gd name="connsiteY5" fmla="*/ 8008367 h 8008367"/>
              <a:gd name="connsiteX6" fmla="*/ 916200 w 12728368"/>
              <a:gd name="connsiteY6" fmla="*/ 8008367 h 8008367"/>
              <a:gd name="connsiteX7" fmla="*/ 921672 w 12728368"/>
              <a:gd name="connsiteY7" fmla="*/ 7975534 h 8008367"/>
              <a:gd name="connsiteX8" fmla="*/ 947092 w 12728368"/>
              <a:gd name="connsiteY8" fmla="*/ 7858592 h 8008367"/>
              <a:gd name="connsiteX9" fmla="*/ 977600 w 12728368"/>
              <a:gd name="connsiteY9" fmla="*/ 7746736 h 8008367"/>
              <a:gd name="connsiteX10" fmla="*/ 1013192 w 12728368"/>
              <a:gd name="connsiteY10" fmla="*/ 7634878 h 8008367"/>
              <a:gd name="connsiteX11" fmla="*/ 1053864 w 12728368"/>
              <a:gd name="connsiteY11" fmla="*/ 7533190 h 8008367"/>
              <a:gd name="connsiteX12" fmla="*/ 1099624 w 12728368"/>
              <a:gd name="connsiteY12" fmla="*/ 7431502 h 8008367"/>
              <a:gd name="connsiteX13" fmla="*/ 1150468 w 12728368"/>
              <a:gd name="connsiteY13" fmla="*/ 7334898 h 8008367"/>
              <a:gd name="connsiteX14" fmla="*/ 1201312 w 12728368"/>
              <a:gd name="connsiteY14" fmla="*/ 7233210 h 8008367"/>
              <a:gd name="connsiteX15" fmla="*/ 1257244 w 12728368"/>
              <a:gd name="connsiteY15" fmla="*/ 7141691 h 8008367"/>
              <a:gd name="connsiteX16" fmla="*/ 1313172 w 12728368"/>
              <a:gd name="connsiteY16" fmla="*/ 7045088 h 8008367"/>
              <a:gd name="connsiteX17" fmla="*/ 1374184 w 12728368"/>
              <a:gd name="connsiteY17" fmla="*/ 6953568 h 8008367"/>
              <a:gd name="connsiteX18" fmla="*/ 1435196 w 12728368"/>
              <a:gd name="connsiteY18" fmla="*/ 6862048 h 8008367"/>
              <a:gd name="connsiteX19" fmla="*/ 1501292 w 12728368"/>
              <a:gd name="connsiteY19" fmla="*/ 6775614 h 8008367"/>
              <a:gd name="connsiteX20" fmla="*/ 1638572 w 12728368"/>
              <a:gd name="connsiteY20" fmla="*/ 6602744 h 8008367"/>
              <a:gd name="connsiteX21" fmla="*/ 1780936 w 12728368"/>
              <a:gd name="connsiteY21" fmla="*/ 6434958 h 8008367"/>
              <a:gd name="connsiteX22" fmla="*/ 1928384 w 12728368"/>
              <a:gd name="connsiteY22" fmla="*/ 6272258 h 8008367"/>
              <a:gd name="connsiteX23" fmla="*/ 2080916 w 12728368"/>
              <a:gd name="connsiteY23" fmla="*/ 6109556 h 8008367"/>
              <a:gd name="connsiteX24" fmla="*/ 2233448 w 12728368"/>
              <a:gd name="connsiteY24" fmla="*/ 5951940 h 8008367"/>
              <a:gd name="connsiteX25" fmla="*/ 2380896 w 12728368"/>
              <a:gd name="connsiteY25" fmla="*/ 5784155 h 8008367"/>
              <a:gd name="connsiteX26" fmla="*/ 2523260 w 12728368"/>
              <a:gd name="connsiteY26" fmla="*/ 5611286 h 8008367"/>
              <a:gd name="connsiteX27" fmla="*/ 2660536 w 12728368"/>
              <a:gd name="connsiteY27" fmla="*/ 5433331 h 8008367"/>
              <a:gd name="connsiteX28" fmla="*/ 2726636 w 12728368"/>
              <a:gd name="connsiteY28" fmla="*/ 5341811 h 8008367"/>
              <a:gd name="connsiteX29" fmla="*/ 2787648 w 12728368"/>
              <a:gd name="connsiteY29" fmla="*/ 5250292 h 8008367"/>
              <a:gd name="connsiteX30" fmla="*/ 2848660 w 12728368"/>
              <a:gd name="connsiteY30" fmla="*/ 5153688 h 8008367"/>
              <a:gd name="connsiteX31" fmla="*/ 2904588 w 12728368"/>
              <a:gd name="connsiteY31" fmla="*/ 5052000 h 8008367"/>
              <a:gd name="connsiteX32" fmla="*/ 2960516 w 12728368"/>
              <a:gd name="connsiteY32" fmla="*/ 4950313 h 8008367"/>
              <a:gd name="connsiteX33" fmla="*/ 3011360 w 12728368"/>
              <a:gd name="connsiteY33" fmla="*/ 4848624 h 8008367"/>
              <a:gd name="connsiteX34" fmla="*/ 3062204 w 12728368"/>
              <a:gd name="connsiteY34" fmla="*/ 4741852 h 8008367"/>
              <a:gd name="connsiteX35" fmla="*/ 3107964 w 12728368"/>
              <a:gd name="connsiteY35" fmla="*/ 4629995 h 8008367"/>
              <a:gd name="connsiteX36" fmla="*/ 3148640 w 12728368"/>
              <a:gd name="connsiteY36" fmla="*/ 4518139 h 8008367"/>
              <a:gd name="connsiteX37" fmla="*/ 3184232 w 12728368"/>
              <a:gd name="connsiteY37" fmla="*/ 4401196 h 8008367"/>
              <a:gd name="connsiteX38" fmla="*/ 3214740 w 12728368"/>
              <a:gd name="connsiteY38" fmla="*/ 4279171 h 8008367"/>
              <a:gd name="connsiteX39" fmla="*/ 3240160 w 12728368"/>
              <a:gd name="connsiteY39" fmla="*/ 4152061 h 8008367"/>
              <a:gd name="connsiteX40" fmla="*/ 3260496 w 12728368"/>
              <a:gd name="connsiteY40" fmla="*/ 4019868 h 8008367"/>
              <a:gd name="connsiteX41" fmla="*/ 3270668 w 12728368"/>
              <a:gd name="connsiteY41" fmla="*/ 3887672 h 8008367"/>
              <a:gd name="connsiteX42" fmla="*/ 3280836 w 12728368"/>
              <a:gd name="connsiteY42" fmla="*/ 3745310 h 8008367"/>
              <a:gd name="connsiteX43" fmla="*/ 3285920 w 12728368"/>
              <a:gd name="connsiteY43" fmla="*/ 3597862 h 8008367"/>
              <a:gd name="connsiteX44" fmla="*/ 3280836 w 12728368"/>
              <a:gd name="connsiteY44" fmla="*/ 3491089 h 8008367"/>
              <a:gd name="connsiteX45" fmla="*/ 3275752 w 12728368"/>
              <a:gd name="connsiteY45" fmla="*/ 3379233 h 8008367"/>
              <a:gd name="connsiteX46" fmla="*/ 3265584 w 12728368"/>
              <a:gd name="connsiteY46" fmla="*/ 3272458 h 8008367"/>
              <a:gd name="connsiteX47" fmla="*/ 3245244 w 12728368"/>
              <a:gd name="connsiteY47" fmla="*/ 3165687 h 8008367"/>
              <a:gd name="connsiteX48" fmla="*/ 3224908 w 12728368"/>
              <a:gd name="connsiteY48" fmla="*/ 3058914 h 8008367"/>
              <a:gd name="connsiteX49" fmla="*/ 3204568 w 12728368"/>
              <a:gd name="connsiteY49" fmla="*/ 2957225 h 8008367"/>
              <a:gd name="connsiteX50" fmla="*/ 3174064 w 12728368"/>
              <a:gd name="connsiteY50" fmla="*/ 2855538 h 8008367"/>
              <a:gd name="connsiteX51" fmla="*/ 3138472 w 12728368"/>
              <a:gd name="connsiteY51" fmla="*/ 2758933 h 8008367"/>
              <a:gd name="connsiteX52" fmla="*/ 3102880 w 12728368"/>
              <a:gd name="connsiteY52" fmla="*/ 2662331 h 8008367"/>
              <a:gd name="connsiteX53" fmla="*/ 3057120 w 12728368"/>
              <a:gd name="connsiteY53" fmla="*/ 2565727 h 8008367"/>
              <a:gd name="connsiteX54" fmla="*/ 3011360 w 12728368"/>
              <a:gd name="connsiteY54" fmla="*/ 2479291 h 8008367"/>
              <a:gd name="connsiteX55" fmla="*/ 2955432 w 12728368"/>
              <a:gd name="connsiteY55" fmla="*/ 2387772 h 8008367"/>
              <a:gd name="connsiteX56" fmla="*/ 2899504 w 12728368"/>
              <a:gd name="connsiteY56" fmla="*/ 2306421 h 8008367"/>
              <a:gd name="connsiteX57" fmla="*/ 2838492 w 12728368"/>
              <a:gd name="connsiteY57" fmla="*/ 2225071 h 8008367"/>
              <a:gd name="connsiteX58" fmla="*/ 2772396 w 12728368"/>
              <a:gd name="connsiteY58" fmla="*/ 2148805 h 8008367"/>
              <a:gd name="connsiteX59" fmla="*/ 2696128 w 12728368"/>
              <a:gd name="connsiteY59" fmla="*/ 2072538 h 8008367"/>
              <a:gd name="connsiteX60" fmla="*/ 2619864 w 12728368"/>
              <a:gd name="connsiteY60" fmla="*/ 2001357 h 8008367"/>
              <a:gd name="connsiteX61" fmla="*/ 2543596 w 12728368"/>
              <a:gd name="connsiteY61" fmla="*/ 1935260 h 8008367"/>
              <a:gd name="connsiteX62" fmla="*/ 2457160 w 12728368"/>
              <a:gd name="connsiteY62" fmla="*/ 1874246 h 8008367"/>
              <a:gd name="connsiteX63" fmla="*/ 2365644 w 12728368"/>
              <a:gd name="connsiteY63" fmla="*/ 1818318 h 8008367"/>
              <a:gd name="connsiteX64" fmla="*/ 2274124 w 12728368"/>
              <a:gd name="connsiteY64" fmla="*/ 1762390 h 8008367"/>
              <a:gd name="connsiteX65" fmla="*/ 2172436 w 12728368"/>
              <a:gd name="connsiteY65" fmla="*/ 1711546 h 8008367"/>
              <a:gd name="connsiteX66" fmla="*/ 2070748 w 12728368"/>
              <a:gd name="connsiteY66" fmla="*/ 1660701 h 8008367"/>
              <a:gd name="connsiteX67" fmla="*/ 1963976 w 12728368"/>
              <a:gd name="connsiteY67" fmla="*/ 1620026 h 8008367"/>
              <a:gd name="connsiteX68" fmla="*/ 1852116 w 12728368"/>
              <a:gd name="connsiteY68" fmla="*/ 1579351 h 8008367"/>
              <a:gd name="connsiteX69" fmla="*/ 1735176 w 12728368"/>
              <a:gd name="connsiteY69" fmla="*/ 1548845 h 8008367"/>
              <a:gd name="connsiteX70" fmla="*/ 1613152 w 12728368"/>
              <a:gd name="connsiteY70" fmla="*/ 1518338 h 8008367"/>
              <a:gd name="connsiteX71" fmla="*/ 1486040 w 12728368"/>
              <a:gd name="connsiteY71" fmla="*/ 1498001 h 8008367"/>
              <a:gd name="connsiteX72" fmla="*/ 1389652 w 12728368"/>
              <a:gd name="connsiteY72" fmla="*/ 1482578 h 8008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2728368" h="8008367">
                <a:moveTo>
                  <a:pt x="920" y="8007152"/>
                </a:moveTo>
                <a:lnTo>
                  <a:pt x="824" y="8008367"/>
                </a:lnTo>
                <a:lnTo>
                  <a:pt x="0" y="8008367"/>
                </a:lnTo>
                <a:close/>
                <a:moveTo>
                  <a:pt x="1389652" y="0"/>
                </a:moveTo>
                <a:lnTo>
                  <a:pt x="12728368" y="0"/>
                </a:lnTo>
                <a:lnTo>
                  <a:pt x="12728368" y="8008367"/>
                </a:lnTo>
                <a:lnTo>
                  <a:pt x="916200" y="8008367"/>
                </a:lnTo>
                <a:lnTo>
                  <a:pt x="921672" y="7975534"/>
                </a:lnTo>
                <a:lnTo>
                  <a:pt x="947092" y="7858592"/>
                </a:lnTo>
                <a:lnTo>
                  <a:pt x="977600" y="7746736"/>
                </a:lnTo>
                <a:lnTo>
                  <a:pt x="1013192" y="7634878"/>
                </a:lnTo>
                <a:lnTo>
                  <a:pt x="1053864" y="7533190"/>
                </a:lnTo>
                <a:lnTo>
                  <a:pt x="1099624" y="7431502"/>
                </a:lnTo>
                <a:lnTo>
                  <a:pt x="1150468" y="7334898"/>
                </a:lnTo>
                <a:lnTo>
                  <a:pt x="1201312" y="7233210"/>
                </a:lnTo>
                <a:lnTo>
                  <a:pt x="1257244" y="7141691"/>
                </a:lnTo>
                <a:lnTo>
                  <a:pt x="1313172" y="7045088"/>
                </a:lnTo>
                <a:lnTo>
                  <a:pt x="1374184" y="6953568"/>
                </a:lnTo>
                <a:lnTo>
                  <a:pt x="1435196" y="6862048"/>
                </a:lnTo>
                <a:lnTo>
                  <a:pt x="1501292" y="6775614"/>
                </a:lnTo>
                <a:lnTo>
                  <a:pt x="1638572" y="6602744"/>
                </a:lnTo>
                <a:lnTo>
                  <a:pt x="1780936" y="6434958"/>
                </a:lnTo>
                <a:lnTo>
                  <a:pt x="1928384" y="6272258"/>
                </a:lnTo>
                <a:lnTo>
                  <a:pt x="2080916" y="6109556"/>
                </a:lnTo>
                <a:lnTo>
                  <a:pt x="2233448" y="5951940"/>
                </a:lnTo>
                <a:lnTo>
                  <a:pt x="2380896" y="5784155"/>
                </a:lnTo>
                <a:lnTo>
                  <a:pt x="2523260" y="5611286"/>
                </a:lnTo>
                <a:lnTo>
                  <a:pt x="2660536" y="5433331"/>
                </a:lnTo>
                <a:lnTo>
                  <a:pt x="2726636" y="5341811"/>
                </a:lnTo>
                <a:lnTo>
                  <a:pt x="2787648" y="5250292"/>
                </a:lnTo>
                <a:lnTo>
                  <a:pt x="2848660" y="5153688"/>
                </a:lnTo>
                <a:lnTo>
                  <a:pt x="2904588" y="5052000"/>
                </a:lnTo>
                <a:lnTo>
                  <a:pt x="2960516" y="4950313"/>
                </a:lnTo>
                <a:lnTo>
                  <a:pt x="3011360" y="4848624"/>
                </a:lnTo>
                <a:lnTo>
                  <a:pt x="3062204" y="4741852"/>
                </a:lnTo>
                <a:lnTo>
                  <a:pt x="3107964" y="4629995"/>
                </a:lnTo>
                <a:lnTo>
                  <a:pt x="3148640" y="4518139"/>
                </a:lnTo>
                <a:lnTo>
                  <a:pt x="3184232" y="4401196"/>
                </a:lnTo>
                <a:lnTo>
                  <a:pt x="3214740" y="4279171"/>
                </a:lnTo>
                <a:lnTo>
                  <a:pt x="3240160" y="4152061"/>
                </a:lnTo>
                <a:lnTo>
                  <a:pt x="3260496" y="4019868"/>
                </a:lnTo>
                <a:lnTo>
                  <a:pt x="3270668" y="3887672"/>
                </a:lnTo>
                <a:lnTo>
                  <a:pt x="3280836" y="3745310"/>
                </a:lnTo>
                <a:lnTo>
                  <a:pt x="3285920" y="3597862"/>
                </a:lnTo>
                <a:lnTo>
                  <a:pt x="3280836" y="3491089"/>
                </a:lnTo>
                <a:lnTo>
                  <a:pt x="3275752" y="3379233"/>
                </a:lnTo>
                <a:lnTo>
                  <a:pt x="3265584" y="3272458"/>
                </a:lnTo>
                <a:lnTo>
                  <a:pt x="3245244" y="3165687"/>
                </a:lnTo>
                <a:lnTo>
                  <a:pt x="3224908" y="3058914"/>
                </a:lnTo>
                <a:lnTo>
                  <a:pt x="3204568" y="2957225"/>
                </a:lnTo>
                <a:lnTo>
                  <a:pt x="3174064" y="2855538"/>
                </a:lnTo>
                <a:lnTo>
                  <a:pt x="3138472" y="2758933"/>
                </a:lnTo>
                <a:lnTo>
                  <a:pt x="3102880" y="2662331"/>
                </a:lnTo>
                <a:lnTo>
                  <a:pt x="3057120" y="2565727"/>
                </a:lnTo>
                <a:lnTo>
                  <a:pt x="3011360" y="2479291"/>
                </a:lnTo>
                <a:lnTo>
                  <a:pt x="2955432" y="2387772"/>
                </a:lnTo>
                <a:lnTo>
                  <a:pt x="2899504" y="2306421"/>
                </a:lnTo>
                <a:lnTo>
                  <a:pt x="2838492" y="2225071"/>
                </a:lnTo>
                <a:lnTo>
                  <a:pt x="2772396" y="2148805"/>
                </a:lnTo>
                <a:lnTo>
                  <a:pt x="2696128" y="2072538"/>
                </a:lnTo>
                <a:lnTo>
                  <a:pt x="2619864" y="2001357"/>
                </a:lnTo>
                <a:lnTo>
                  <a:pt x="2543596" y="1935260"/>
                </a:lnTo>
                <a:lnTo>
                  <a:pt x="2457160" y="1874246"/>
                </a:lnTo>
                <a:lnTo>
                  <a:pt x="2365644" y="1818318"/>
                </a:lnTo>
                <a:lnTo>
                  <a:pt x="2274124" y="1762390"/>
                </a:lnTo>
                <a:lnTo>
                  <a:pt x="2172436" y="1711546"/>
                </a:lnTo>
                <a:lnTo>
                  <a:pt x="2070748" y="1660701"/>
                </a:lnTo>
                <a:lnTo>
                  <a:pt x="1963976" y="1620026"/>
                </a:lnTo>
                <a:lnTo>
                  <a:pt x="1852116" y="1579351"/>
                </a:lnTo>
                <a:lnTo>
                  <a:pt x="1735176" y="1548845"/>
                </a:lnTo>
                <a:lnTo>
                  <a:pt x="1613152" y="1518338"/>
                </a:lnTo>
                <a:lnTo>
                  <a:pt x="1486040" y="1498001"/>
                </a:lnTo>
                <a:lnTo>
                  <a:pt x="1389652" y="148257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0" y="4488965"/>
            <a:ext cx="5826158" cy="2368924"/>
          </a:xfrm>
          <a:custGeom>
            <a:avLst/>
            <a:gdLst>
              <a:gd name="connsiteX0" fmla="*/ 0 w 11649282"/>
              <a:gd name="connsiteY0" fmla="*/ 0 h 4806427"/>
              <a:gd name="connsiteX1" fmla="*/ 11649282 w 11649282"/>
              <a:gd name="connsiteY1" fmla="*/ 0 h 4806427"/>
              <a:gd name="connsiteX2" fmla="*/ 11649282 w 11649282"/>
              <a:gd name="connsiteY2" fmla="*/ 4806427 h 4806427"/>
              <a:gd name="connsiteX3" fmla="*/ 0 w 11649282"/>
              <a:gd name="connsiteY3" fmla="*/ 4806427 h 4806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49282" h="4806427">
                <a:moveTo>
                  <a:pt x="0" y="0"/>
                </a:moveTo>
                <a:lnTo>
                  <a:pt x="11649282" y="0"/>
                </a:lnTo>
                <a:lnTo>
                  <a:pt x="11649282" y="4806427"/>
                </a:lnTo>
                <a:lnTo>
                  <a:pt x="0" y="48064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/>
          </p:nvPr>
        </p:nvSpPr>
        <p:spPr>
          <a:xfrm>
            <a:off x="6297665" y="4489076"/>
            <a:ext cx="5894335" cy="2368924"/>
          </a:xfrm>
          <a:custGeom>
            <a:avLst/>
            <a:gdLst>
              <a:gd name="connsiteX0" fmla="*/ 0 w 11785600"/>
              <a:gd name="connsiteY0" fmla="*/ 0 h 4806428"/>
              <a:gd name="connsiteX1" fmla="*/ 11785600 w 11785600"/>
              <a:gd name="connsiteY1" fmla="*/ 0 h 4806428"/>
              <a:gd name="connsiteX2" fmla="*/ 11785600 w 11785600"/>
              <a:gd name="connsiteY2" fmla="*/ 4806428 h 4806428"/>
              <a:gd name="connsiteX3" fmla="*/ 0 w 11785600"/>
              <a:gd name="connsiteY3" fmla="*/ 4806428 h 480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5600" h="4806428">
                <a:moveTo>
                  <a:pt x="0" y="0"/>
                </a:moveTo>
                <a:lnTo>
                  <a:pt x="11785600" y="0"/>
                </a:lnTo>
                <a:lnTo>
                  <a:pt x="11785600" y="4806428"/>
                </a:lnTo>
                <a:lnTo>
                  <a:pt x="0" y="4806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824614" y="3961371"/>
            <a:ext cx="10542773" cy="615763"/>
          </a:xfrm>
        </p:spPr>
        <p:txBody>
          <a:bodyPr>
            <a:noAutofit/>
          </a:bodyPr>
          <a:lstStyle>
            <a:lvl1pPr algn="ctr">
              <a:defRPr sz="3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838200" y="4577134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585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096000" y="0"/>
            <a:ext cx="3179003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095999" y="2286000"/>
            <a:ext cx="3179003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096000" y="4572000"/>
            <a:ext cx="3179003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9275003" y="0"/>
            <a:ext cx="2916996" cy="2286000"/>
          </a:xfrm>
          <a:solidFill>
            <a:schemeClr val="accent4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275003" y="2286000"/>
            <a:ext cx="2916996" cy="2286000"/>
          </a:xfrm>
          <a:solidFill>
            <a:schemeClr val="accent5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9275003" y="4572000"/>
            <a:ext cx="2916996" cy="2286000"/>
          </a:xfrm>
          <a:solidFill>
            <a:schemeClr val="accent6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2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9505024" y="52070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30"/>
          </p:nvPr>
        </p:nvSpPr>
        <p:spPr>
          <a:xfrm>
            <a:off x="9505024" y="82550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000" i="1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31"/>
          </p:nvPr>
        </p:nvSpPr>
        <p:spPr>
          <a:xfrm>
            <a:off x="9505024" y="274955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32"/>
          </p:nvPr>
        </p:nvSpPr>
        <p:spPr>
          <a:xfrm>
            <a:off x="9505024" y="305435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000" i="1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33"/>
          </p:nvPr>
        </p:nvSpPr>
        <p:spPr>
          <a:xfrm>
            <a:off x="9505024" y="5063900"/>
            <a:ext cx="2392532" cy="207963"/>
          </a:xfrm>
        </p:spPr>
        <p:txBody>
          <a:bodyPr>
            <a:noAutofit/>
          </a:bodyPr>
          <a:lstStyle>
            <a:lvl1pPr algn="l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34"/>
          </p:nvPr>
        </p:nvSpPr>
        <p:spPr>
          <a:xfrm>
            <a:off x="9505024" y="5368701"/>
            <a:ext cx="2392532" cy="1039585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000" i="1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2916996" y="0"/>
            <a:ext cx="3179004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36"/>
          </p:nvPr>
        </p:nvSpPr>
        <p:spPr>
          <a:xfrm>
            <a:off x="2916995" y="2286000"/>
            <a:ext cx="317900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37"/>
          </p:nvPr>
        </p:nvSpPr>
        <p:spPr>
          <a:xfrm>
            <a:off x="2916995" y="4572000"/>
            <a:ext cx="317900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0" y="15651"/>
            <a:ext cx="2916996" cy="2286000"/>
          </a:xfrm>
          <a:solidFill>
            <a:schemeClr val="accent1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0" y="2301651"/>
            <a:ext cx="2916996" cy="2286000"/>
          </a:xfrm>
          <a:solidFill>
            <a:schemeClr val="accent2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0" y="4587651"/>
            <a:ext cx="2916996" cy="2286000"/>
          </a:xfrm>
          <a:solidFill>
            <a:schemeClr val="accent3">
              <a:alpha val="70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4" name="Text Placeholder 33"/>
          <p:cNvSpPr>
            <a:spLocks noGrp="1"/>
          </p:cNvSpPr>
          <p:nvPr>
            <p:ph type="body" sz="quarter" idx="41"/>
          </p:nvPr>
        </p:nvSpPr>
        <p:spPr>
          <a:xfrm>
            <a:off x="230020" y="536351"/>
            <a:ext cx="2392532" cy="207963"/>
          </a:xfrm>
        </p:spPr>
        <p:txBody>
          <a:bodyPr>
            <a:noAutofit/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33"/>
          <p:cNvSpPr>
            <a:spLocks noGrp="1"/>
          </p:cNvSpPr>
          <p:nvPr>
            <p:ph type="body" sz="quarter" idx="42"/>
          </p:nvPr>
        </p:nvSpPr>
        <p:spPr>
          <a:xfrm>
            <a:off x="230020" y="841151"/>
            <a:ext cx="2392532" cy="1039585"/>
          </a:xfrm>
        </p:spPr>
        <p:txBody>
          <a:bodyPr>
            <a:noAutofit/>
          </a:bodyPr>
          <a:lstStyle>
            <a:lvl1pPr algn="r">
              <a:lnSpc>
                <a:spcPct val="150000"/>
              </a:lnSpc>
              <a:defRPr sz="1000" i="1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3"/>
          <p:cNvSpPr>
            <a:spLocks noGrp="1"/>
          </p:cNvSpPr>
          <p:nvPr>
            <p:ph type="body" sz="quarter" idx="43"/>
          </p:nvPr>
        </p:nvSpPr>
        <p:spPr>
          <a:xfrm>
            <a:off x="230020" y="2765201"/>
            <a:ext cx="2392532" cy="207963"/>
          </a:xfrm>
        </p:spPr>
        <p:txBody>
          <a:bodyPr>
            <a:noAutofit/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3"/>
          <p:cNvSpPr>
            <a:spLocks noGrp="1"/>
          </p:cNvSpPr>
          <p:nvPr>
            <p:ph type="body" sz="quarter" idx="44"/>
          </p:nvPr>
        </p:nvSpPr>
        <p:spPr>
          <a:xfrm>
            <a:off x="230020" y="3070001"/>
            <a:ext cx="2392532" cy="1039585"/>
          </a:xfrm>
        </p:spPr>
        <p:txBody>
          <a:bodyPr>
            <a:noAutofit/>
          </a:bodyPr>
          <a:lstStyle>
            <a:lvl1pPr algn="r">
              <a:lnSpc>
                <a:spcPct val="150000"/>
              </a:lnSpc>
              <a:defRPr sz="1000" i="1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3"/>
          <p:cNvSpPr>
            <a:spLocks noGrp="1"/>
          </p:cNvSpPr>
          <p:nvPr>
            <p:ph type="body" sz="quarter" idx="45"/>
          </p:nvPr>
        </p:nvSpPr>
        <p:spPr>
          <a:xfrm>
            <a:off x="230020" y="5079551"/>
            <a:ext cx="2392532" cy="207963"/>
          </a:xfrm>
        </p:spPr>
        <p:txBody>
          <a:bodyPr>
            <a:noAutofit/>
          </a:bodyPr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33"/>
          <p:cNvSpPr>
            <a:spLocks noGrp="1"/>
          </p:cNvSpPr>
          <p:nvPr>
            <p:ph type="body" sz="quarter" idx="46"/>
          </p:nvPr>
        </p:nvSpPr>
        <p:spPr>
          <a:xfrm>
            <a:off x="230020" y="5384351"/>
            <a:ext cx="2392532" cy="1039585"/>
          </a:xfrm>
        </p:spPr>
        <p:txBody>
          <a:bodyPr>
            <a:noAutofit/>
          </a:bodyPr>
          <a:lstStyle>
            <a:lvl1pPr algn="r">
              <a:lnSpc>
                <a:spcPct val="150000"/>
              </a:lnSpc>
              <a:defRPr sz="1000" i="1">
                <a:solidFill>
                  <a:schemeClr val="bg1"/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4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8E339-95FD-4742-84FB-35C2E5A6BB28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4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0100-C81A-49B4-92C2-ADD8F7DB404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85398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986803"/>
            <a:ext cx="6096000" cy="276001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-396323" y="3610115"/>
            <a:ext cx="3977723" cy="852441"/>
          </a:xfrm>
          <a:custGeom>
            <a:avLst/>
            <a:gdLst>
              <a:gd name="connsiteX0" fmla="*/ 852441 w 7953375"/>
              <a:gd name="connsiteY0" fmla="*/ 0 h 1704882"/>
              <a:gd name="connsiteX1" fmla="*/ 7100934 w 7953375"/>
              <a:gd name="connsiteY1" fmla="*/ 0 h 1704882"/>
              <a:gd name="connsiteX2" fmla="*/ 7953375 w 7953375"/>
              <a:gd name="connsiteY2" fmla="*/ 852441 h 1704882"/>
              <a:gd name="connsiteX3" fmla="*/ 7100934 w 7953375"/>
              <a:gd name="connsiteY3" fmla="*/ 1704882 h 1704882"/>
              <a:gd name="connsiteX4" fmla="*/ 852441 w 7953375"/>
              <a:gd name="connsiteY4" fmla="*/ 1704882 h 1704882"/>
              <a:gd name="connsiteX5" fmla="*/ 0 w 7953375"/>
              <a:gd name="connsiteY5" fmla="*/ 852441 h 1704882"/>
              <a:gd name="connsiteX6" fmla="*/ 852441 w 7953375"/>
              <a:gd name="connsiteY6" fmla="*/ 0 h 1704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53375" h="1704882">
                <a:moveTo>
                  <a:pt x="852441" y="0"/>
                </a:moveTo>
                <a:lnTo>
                  <a:pt x="7100934" y="0"/>
                </a:lnTo>
                <a:cubicBezTo>
                  <a:pt x="7571724" y="0"/>
                  <a:pt x="7953375" y="381651"/>
                  <a:pt x="7953375" y="852441"/>
                </a:cubicBezTo>
                <a:cubicBezTo>
                  <a:pt x="7953375" y="1323231"/>
                  <a:pt x="7571724" y="1704882"/>
                  <a:pt x="7100934" y="1704882"/>
                </a:cubicBezTo>
                <a:lnTo>
                  <a:pt x="852441" y="1704882"/>
                </a:lnTo>
                <a:cubicBezTo>
                  <a:pt x="381651" y="1704882"/>
                  <a:pt x="0" y="1323231"/>
                  <a:pt x="0" y="852441"/>
                </a:cubicBezTo>
                <a:cubicBezTo>
                  <a:pt x="0" y="381651"/>
                  <a:pt x="381651" y="0"/>
                  <a:pt x="852441" y="0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tlCol="0">
            <a:noAutofit/>
          </a:bodyPr>
          <a:lstStyle>
            <a:lvl1pPr>
              <a:defRPr sz="9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8"/>
          <p:cNvSpPr>
            <a:spLocks noGrp="1"/>
          </p:cNvSpPr>
          <p:nvPr>
            <p:ph type="body" sz="quarter" idx="22"/>
          </p:nvPr>
        </p:nvSpPr>
        <p:spPr>
          <a:xfrm>
            <a:off x="389694" y="3771620"/>
            <a:ext cx="2829661" cy="543952"/>
          </a:xfrm>
        </p:spPr>
        <p:txBody>
          <a:bodyPr>
            <a:no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endParaRPr lang="en-AU" dirty="0"/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27"/>
          </p:nvPr>
        </p:nvSpPr>
        <p:spPr>
          <a:xfrm>
            <a:off x="6781605" y="1986803"/>
            <a:ext cx="3965394" cy="275432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6781605" y="2326529"/>
            <a:ext cx="3965394" cy="2140369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838200" y="5110162"/>
            <a:ext cx="5257800" cy="814949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3D6F5-710F-4C10-B85F-34A8F4CCE2DE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F01E1-3526-4635-86C2-33E05AF26D7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1442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8400063" y="1996889"/>
            <a:ext cx="3796701" cy="19280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7"/>
          </p:nvPr>
        </p:nvSpPr>
        <p:spPr>
          <a:xfrm>
            <a:off x="4764" y="1996889"/>
            <a:ext cx="3787173" cy="19280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6"/>
          </p:nvPr>
        </p:nvSpPr>
        <p:spPr>
          <a:xfrm>
            <a:off x="3074302" y="1996889"/>
            <a:ext cx="6043396" cy="1928019"/>
          </a:xfrm>
          <a:custGeom>
            <a:avLst/>
            <a:gdLst>
              <a:gd name="connsiteX0" fmla="*/ 1448686 w 12083644"/>
              <a:gd name="connsiteY0" fmla="*/ 0 h 3856037"/>
              <a:gd name="connsiteX1" fmla="*/ 10626522 w 12083644"/>
              <a:gd name="connsiteY1" fmla="*/ 0 h 3856037"/>
              <a:gd name="connsiteX2" fmla="*/ 10626522 w 12083644"/>
              <a:gd name="connsiteY2" fmla="*/ 1665492 h 3856037"/>
              <a:gd name="connsiteX3" fmla="*/ 10627801 w 12083644"/>
              <a:gd name="connsiteY3" fmla="*/ 1664283 h 3856037"/>
              <a:gd name="connsiteX4" fmla="*/ 10636159 w 12083644"/>
              <a:gd name="connsiteY4" fmla="*/ 1656585 h 3856037"/>
              <a:gd name="connsiteX5" fmla="*/ 10644518 w 12083644"/>
              <a:gd name="connsiteY5" fmla="*/ 1648776 h 3856037"/>
              <a:gd name="connsiteX6" fmla="*/ 10653316 w 12083644"/>
              <a:gd name="connsiteY6" fmla="*/ 1640967 h 3856037"/>
              <a:gd name="connsiteX7" fmla="*/ 10662226 w 12083644"/>
              <a:gd name="connsiteY7" fmla="*/ 1633268 h 3856037"/>
              <a:gd name="connsiteX8" fmla="*/ 10671464 w 12083644"/>
              <a:gd name="connsiteY8" fmla="*/ 1625679 h 3856037"/>
              <a:gd name="connsiteX9" fmla="*/ 10680812 w 12083644"/>
              <a:gd name="connsiteY9" fmla="*/ 1617981 h 3856037"/>
              <a:gd name="connsiteX10" fmla="*/ 10690490 w 12083644"/>
              <a:gd name="connsiteY10" fmla="*/ 1610392 h 3856037"/>
              <a:gd name="connsiteX11" fmla="*/ 10700280 w 12083644"/>
              <a:gd name="connsiteY11" fmla="*/ 1603023 h 3856037"/>
              <a:gd name="connsiteX12" fmla="*/ 10710288 w 12083644"/>
              <a:gd name="connsiteY12" fmla="*/ 1595654 h 3856037"/>
              <a:gd name="connsiteX13" fmla="*/ 10720516 w 12083644"/>
              <a:gd name="connsiteY13" fmla="*/ 1588285 h 3856037"/>
              <a:gd name="connsiteX14" fmla="*/ 10731074 w 12083644"/>
              <a:gd name="connsiteY14" fmla="*/ 1581246 h 3856037"/>
              <a:gd name="connsiteX15" fmla="*/ 10741742 w 12083644"/>
              <a:gd name="connsiteY15" fmla="*/ 1574207 h 3856037"/>
              <a:gd name="connsiteX16" fmla="*/ 10752522 w 12083644"/>
              <a:gd name="connsiteY16" fmla="*/ 1567498 h 3856037"/>
              <a:gd name="connsiteX17" fmla="*/ 10763520 w 12083644"/>
              <a:gd name="connsiteY17" fmla="*/ 1561009 h 3856037"/>
              <a:gd name="connsiteX18" fmla="*/ 10774848 w 12083644"/>
              <a:gd name="connsiteY18" fmla="*/ 1554411 h 3856037"/>
              <a:gd name="connsiteX19" fmla="*/ 10786286 w 12083644"/>
              <a:gd name="connsiteY19" fmla="*/ 1548361 h 3856037"/>
              <a:gd name="connsiteX20" fmla="*/ 10797834 w 12083644"/>
              <a:gd name="connsiteY20" fmla="*/ 1542422 h 3856037"/>
              <a:gd name="connsiteX21" fmla="*/ 10809712 w 12083644"/>
              <a:gd name="connsiteY21" fmla="*/ 1536703 h 3856037"/>
              <a:gd name="connsiteX22" fmla="*/ 10821810 w 12083644"/>
              <a:gd name="connsiteY22" fmla="*/ 1531204 h 3856037"/>
              <a:gd name="connsiteX23" fmla="*/ 10833798 w 12083644"/>
              <a:gd name="connsiteY23" fmla="*/ 1526035 h 3856037"/>
              <a:gd name="connsiteX24" fmla="*/ 10846226 w 12083644"/>
              <a:gd name="connsiteY24" fmla="*/ 1521196 h 3856037"/>
              <a:gd name="connsiteX25" fmla="*/ 10858764 w 12083644"/>
              <a:gd name="connsiteY25" fmla="*/ 1516686 h 3856037"/>
              <a:gd name="connsiteX26" fmla="*/ 10871412 w 12083644"/>
              <a:gd name="connsiteY26" fmla="*/ 1512397 h 3856037"/>
              <a:gd name="connsiteX27" fmla="*/ 10884280 w 12083644"/>
              <a:gd name="connsiteY27" fmla="*/ 1508548 h 3856037"/>
              <a:gd name="connsiteX28" fmla="*/ 10897368 w 12083644"/>
              <a:gd name="connsiteY28" fmla="*/ 1505028 h 3856037"/>
              <a:gd name="connsiteX29" fmla="*/ 10910456 w 12083644"/>
              <a:gd name="connsiteY29" fmla="*/ 1501949 h 3856037"/>
              <a:gd name="connsiteX30" fmla="*/ 10923874 w 12083644"/>
              <a:gd name="connsiteY30" fmla="*/ 1499309 h 3856037"/>
              <a:gd name="connsiteX31" fmla="*/ 10937402 w 12083644"/>
              <a:gd name="connsiteY31" fmla="*/ 1496890 h 3856037"/>
              <a:gd name="connsiteX32" fmla="*/ 10951040 w 12083644"/>
              <a:gd name="connsiteY32" fmla="*/ 1495020 h 3856037"/>
              <a:gd name="connsiteX33" fmla="*/ 10964678 w 12083644"/>
              <a:gd name="connsiteY33" fmla="*/ 1493590 h 3856037"/>
              <a:gd name="connsiteX34" fmla="*/ 10978646 w 12083644"/>
              <a:gd name="connsiteY34" fmla="*/ 1492600 h 3856037"/>
              <a:gd name="connsiteX35" fmla="*/ 10985794 w 12083644"/>
              <a:gd name="connsiteY35" fmla="*/ 1492380 h 3856037"/>
              <a:gd name="connsiteX36" fmla="*/ 10992724 w 12083644"/>
              <a:gd name="connsiteY36" fmla="*/ 1492160 h 3856037"/>
              <a:gd name="connsiteX37" fmla="*/ 10999872 w 12083644"/>
              <a:gd name="connsiteY37" fmla="*/ 1492160 h 3856037"/>
              <a:gd name="connsiteX38" fmla="*/ 11007022 w 12083644"/>
              <a:gd name="connsiteY38" fmla="*/ 1492160 h 3856037"/>
              <a:gd name="connsiteX39" fmla="*/ 11014170 w 12083644"/>
              <a:gd name="connsiteY39" fmla="*/ 1492380 h 3856037"/>
              <a:gd name="connsiteX40" fmla="*/ 11021320 w 12083644"/>
              <a:gd name="connsiteY40" fmla="*/ 1492820 h 3856037"/>
              <a:gd name="connsiteX41" fmla="*/ 11028468 w 12083644"/>
              <a:gd name="connsiteY41" fmla="*/ 1493150 h 3856037"/>
              <a:gd name="connsiteX42" fmla="*/ 11035838 w 12083644"/>
              <a:gd name="connsiteY42" fmla="*/ 1493810 h 3856037"/>
              <a:gd name="connsiteX43" fmla="*/ 11040236 w 12083644"/>
              <a:gd name="connsiteY43" fmla="*/ 1494580 h 3856037"/>
              <a:gd name="connsiteX44" fmla="*/ 11053104 w 12083644"/>
              <a:gd name="connsiteY44" fmla="*/ 1497439 h 3856037"/>
              <a:gd name="connsiteX45" fmla="*/ 11073782 w 12083644"/>
              <a:gd name="connsiteY45" fmla="*/ 1501949 h 3856037"/>
              <a:gd name="connsiteX46" fmla="*/ 11086870 w 12083644"/>
              <a:gd name="connsiteY46" fmla="*/ 1505248 h 3856037"/>
              <a:gd name="connsiteX47" fmla="*/ 11101496 w 12083644"/>
              <a:gd name="connsiteY47" fmla="*/ 1508658 h 3856037"/>
              <a:gd name="connsiteX48" fmla="*/ 11117884 w 12083644"/>
              <a:gd name="connsiteY48" fmla="*/ 1512947 h 3856037"/>
              <a:gd name="connsiteX49" fmla="*/ 11135702 w 12083644"/>
              <a:gd name="connsiteY49" fmla="*/ 1517676 h 3856037"/>
              <a:gd name="connsiteX50" fmla="*/ 11155058 w 12083644"/>
              <a:gd name="connsiteY50" fmla="*/ 1522955 h 3856037"/>
              <a:gd name="connsiteX51" fmla="*/ 11175736 w 12083644"/>
              <a:gd name="connsiteY51" fmla="*/ 1528895 h 3856037"/>
              <a:gd name="connsiteX52" fmla="*/ 11197512 w 12083644"/>
              <a:gd name="connsiteY52" fmla="*/ 1535493 h 3856037"/>
              <a:gd name="connsiteX53" fmla="*/ 11220828 w 12083644"/>
              <a:gd name="connsiteY53" fmla="*/ 1542642 h 3856037"/>
              <a:gd name="connsiteX54" fmla="*/ 11244914 w 12083644"/>
              <a:gd name="connsiteY54" fmla="*/ 1550341 h 3856037"/>
              <a:gd name="connsiteX55" fmla="*/ 11270210 w 12083644"/>
              <a:gd name="connsiteY55" fmla="*/ 1558700 h 3856037"/>
              <a:gd name="connsiteX56" fmla="*/ 11295396 w 12083644"/>
              <a:gd name="connsiteY56" fmla="*/ 1567059 h 3856037"/>
              <a:gd name="connsiteX57" fmla="*/ 11319044 w 12083644"/>
              <a:gd name="connsiteY57" fmla="*/ 1574647 h 3856037"/>
              <a:gd name="connsiteX58" fmla="*/ 11341480 w 12083644"/>
              <a:gd name="connsiteY58" fmla="*/ 1581576 h 3856037"/>
              <a:gd name="connsiteX59" fmla="*/ 11362926 w 12083644"/>
              <a:gd name="connsiteY59" fmla="*/ 1587735 h 3856037"/>
              <a:gd name="connsiteX60" fmla="*/ 11383164 w 12083644"/>
              <a:gd name="connsiteY60" fmla="*/ 1593014 h 3856037"/>
              <a:gd name="connsiteX61" fmla="*/ 11392952 w 12083644"/>
              <a:gd name="connsiteY61" fmla="*/ 1595434 h 3856037"/>
              <a:gd name="connsiteX62" fmla="*/ 11402520 w 12083644"/>
              <a:gd name="connsiteY62" fmla="*/ 1597524 h 3856037"/>
              <a:gd name="connsiteX63" fmla="*/ 11411758 w 12083644"/>
              <a:gd name="connsiteY63" fmla="*/ 1599613 h 3856037"/>
              <a:gd name="connsiteX64" fmla="*/ 11420778 w 12083644"/>
              <a:gd name="connsiteY64" fmla="*/ 1601373 h 3856037"/>
              <a:gd name="connsiteX65" fmla="*/ 11429576 w 12083644"/>
              <a:gd name="connsiteY65" fmla="*/ 1603023 h 3856037"/>
              <a:gd name="connsiteX66" fmla="*/ 11438154 w 12083644"/>
              <a:gd name="connsiteY66" fmla="*/ 1604233 h 3856037"/>
              <a:gd name="connsiteX67" fmla="*/ 11446514 w 12083644"/>
              <a:gd name="connsiteY67" fmla="*/ 1605443 h 3856037"/>
              <a:gd name="connsiteX68" fmla="*/ 11454652 w 12083644"/>
              <a:gd name="connsiteY68" fmla="*/ 1606542 h 3856037"/>
              <a:gd name="connsiteX69" fmla="*/ 11462570 w 12083644"/>
              <a:gd name="connsiteY69" fmla="*/ 1607312 h 3856037"/>
              <a:gd name="connsiteX70" fmla="*/ 11470600 w 12083644"/>
              <a:gd name="connsiteY70" fmla="*/ 1607752 h 3856037"/>
              <a:gd name="connsiteX71" fmla="*/ 11478078 w 12083644"/>
              <a:gd name="connsiteY71" fmla="*/ 1608192 h 3856037"/>
              <a:gd name="connsiteX72" fmla="*/ 11485668 w 12083644"/>
              <a:gd name="connsiteY72" fmla="*/ 1608302 h 3856037"/>
              <a:gd name="connsiteX73" fmla="*/ 11492816 w 12083644"/>
              <a:gd name="connsiteY73" fmla="*/ 1608192 h 3856037"/>
              <a:gd name="connsiteX74" fmla="*/ 11499964 w 12083644"/>
              <a:gd name="connsiteY74" fmla="*/ 1607972 h 3856037"/>
              <a:gd name="connsiteX75" fmla="*/ 11507114 w 12083644"/>
              <a:gd name="connsiteY75" fmla="*/ 1607312 h 3856037"/>
              <a:gd name="connsiteX76" fmla="*/ 11514042 w 12083644"/>
              <a:gd name="connsiteY76" fmla="*/ 1606762 h 3856037"/>
              <a:gd name="connsiteX77" fmla="*/ 11520862 w 12083644"/>
              <a:gd name="connsiteY77" fmla="*/ 1605663 h 3856037"/>
              <a:gd name="connsiteX78" fmla="*/ 11527350 w 12083644"/>
              <a:gd name="connsiteY78" fmla="*/ 1604453 h 3856037"/>
              <a:gd name="connsiteX79" fmla="*/ 11533840 w 12083644"/>
              <a:gd name="connsiteY79" fmla="*/ 1603023 h 3856037"/>
              <a:gd name="connsiteX80" fmla="*/ 11540438 w 12083644"/>
              <a:gd name="connsiteY80" fmla="*/ 1601593 h 3856037"/>
              <a:gd name="connsiteX81" fmla="*/ 11546708 w 12083644"/>
              <a:gd name="connsiteY81" fmla="*/ 1599723 h 3856037"/>
              <a:gd name="connsiteX82" fmla="*/ 11552866 w 12083644"/>
              <a:gd name="connsiteY82" fmla="*/ 1597524 h 3856037"/>
              <a:gd name="connsiteX83" fmla="*/ 11559246 w 12083644"/>
              <a:gd name="connsiteY83" fmla="*/ 1595434 h 3856037"/>
              <a:gd name="connsiteX84" fmla="*/ 11565514 w 12083644"/>
              <a:gd name="connsiteY84" fmla="*/ 1593674 h 3856037"/>
              <a:gd name="connsiteX85" fmla="*/ 11571894 w 12083644"/>
              <a:gd name="connsiteY85" fmla="*/ 1592025 h 3856037"/>
              <a:gd name="connsiteX86" fmla="*/ 11578162 w 12083644"/>
              <a:gd name="connsiteY86" fmla="*/ 1590595 h 3856037"/>
              <a:gd name="connsiteX87" fmla="*/ 11584542 w 12083644"/>
              <a:gd name="connsiteY87" fmla="*/ 1589385 h 3856037"/>
              <a:gd name="connsiteX88" fmla="*/ 11590810 w 12083644"/>
              <a:gd name="connsiteY88" fmla="*/ 1588285 h 3856037"/>
              <a:gd name="connsiteX89" fmla="*/ 11596970 w 12083644"/>
              <a:gd name="connsiteY89" fmla="*/ 1587515 h 3856037"/>
              <a:gd name="connsiteX90" fmla="*/ 11602908 w 12083644"/>
              <a:gd name="connsiteY90" fmla="*/ 1587075 h 3856037"/>
              <a:gd name="connsiteX91" fmla="*/ 11608628 w 12083644"/>
              <a:gd name="connsiteY91" fmla="*/ 1587075 h 3856037"/>
              <a:gd name="connsiteX92" fmla="*/ 11614128 w 12083644"/>
              <a:gd name="connsiteY92" fmla="*/ 1587075 h 3856037"/>
              <a:gd name="connsiteX93" fmla="*/ 11619296 w 12083644"/>
              <a:gd name="connsiteY93" fmla="*/ 1587735 h 3856037"/>
              <a:gd name="connsiteX94" fmla="*/ 11624136 w 12083644"/>
              <a:gd name="connsiteY94" fmla="*/ 1588285 h 3856037"/>
              <a:gd name="connsiteX95" fmla="*/ 11628644 w 12083644"/>
              <a:gd name="connsiteY95" fmla="*/ 1589605 h 3856037"/>
              <a:gd name="connsiteX96" fmla="*/ 11632934 w 12083644"/>
              <a:gd name="connsiteY96" fmla="*/ 1591035 h 3856037"/>
              <a:gd name="connsiteX97" fmla="*/ 11634804 w 12083644"/>
              <a:gd name="connsiteY97" fmla="*/ 1591805 h 3856037"/>
              <a:gd name="connsiteX98" fmla="*/ 11636564 w 12083644"/>
              <a:gd name="connsiteY98" fmla="*/ 1592795 h 3856037"/>
              <a:gd name="connsiteX99" fmla="*/ 11638214 w 12083644"/>
              <a:gd name="connsiteY99" fmla="*/ 1593894 h 3856037"/>
              <a:gd name="connsiteX100" fmla="*/ 11639864 w 12083644"/>
              <a:gd name="connsiteY100" fmla="*/ 1594884 h 3856037"/>
              <a:gd name="connsiteX101" fmla="*/ 11641292 w 12083644"/>
              <a:gd name="connsiteY101" fmla="*/ 1596314 h 3856037"/>
              <a:gd name="connsiteX102" fmla="*/ 11642722 w 12083644"/>
              <a:gd name="connsiteY102" fmla="*/ 1597524 h 3856037"/>
              <a:gd name="connsiteX103" fmla="*/ 11643712 w 12083644"/>
              <a:gd name="connsiteY103" fmla="*/ 1598954 h 3856037"/>
              <a:gd name="connsiteX104" fmla="*/ 11644812 w 12083644"/>
              <a:gd name="connsiteY104" fmla="*/ 1600383 h 3856037"/>
              <a:gd name="connsiteX105" fmla="*/ 11645802 w 12083644"/>
              <a:gd name="connsiteY105" fmla="*/ 1602033 h 3856037"/>
              <a:gd name="connsiteX106" fmla="*/ 11646572 w 12083644"/>
              <a:gd name="connsiteY106" fmla="*/ 1603903 h 3856037"/>
              <a:gd name="connsiteX107" fmla="*/ 11647012 w 12083644"/>
              <a:gd name="connsiteY107" fmla="*/ 1605663 h 3856037"/>
              <a:gd name="connsiteX108" fmla="*/ 11647672 w 12083644"/>
              <a:gd name="connsiteY108" fmla="*/ 1607532 h 3856037"/>
              <a:gd name="connsiteX109" fmla="*/ 11647892 w 12083644"/>
              <a:gd name="connsiteY109" fmla="*/ 1609622 h 3856037"/>
              <a:gd name="connsiteX110" fmla="*/ 11648002 w 12083644"/>
              <a:gd name="connsiteY110" fmla="*/ 1611822 h 3856037"/>
              <a:gd name="connsiteX111" fmla="*/ 11647892 w 12083644"/>
              <a:gd name="connsiteY111" fmla="*/ 1614021 h 3856037"/>
              <a:gd name="connsiteX112" fmla="*/ 11647672 w 12083644"/>
              <a:gd name="connsiteY112" fmla="*/ 1616551 h 3856037"/>
              <a:gd name="connsiteX113" fmla="*/ 11647232 w 12083644"/>
              <a:gd name="connsiteY113" fmla="*/ 1618970 h 3856037"/>
              <a:gd name="connsiteX114" fmla="*/ 11646572 w 12083644"/>
              <a:gd name="connsiteY114" fmla="*/ 1621390 h 3856037"/>
              <a:gd name="connsiteX115" fmla="*/ 11645802 w 12083644"/>
              <a:gd name="connsiteY115" fmla="*/ 1624250 h 3856037"/>
              <a:gd name="connsiteX116" fmla="*/ 11644812 w 12083644"/>
              <a:gd name="connsiteY116" fmla="*/ 1627109 h 3856037"/>
              <a:gd name="connsiteX117" fmla="*/ 11643602 w 12083644"/>
              <a:gd name="connsiteY117" fmla="*/ 1629969 h 3856037"/>
              <a:gd name="connsiteX118" fmla="*/ 11642172 w 12083644"/>
              <a:gd name="connsiteY118" fmla="*/ 1633048 h 3856037"/>
              <a:gd name="connsiteX119" fmla="*/ 11640742 w 12083644"/>
              <a:gd name="connsiteY119" fmla="*/ 1636348 h 3856037"/>
              <a:gd name="connsiteX120" fmla="*/ 11638874 w 12083644"/>
              <a:gd name="connsiteY120" fmla="*/ 1639647 h 3856037"/>
              <a:gd name="connsiteX121" fmla="*/ 11636784 w 12083644"/>
              <a:gd name="connsiteY121" fmla="*/ 1643057 h 3856037"/>
              <a:gd name="connsiteX122" fmla="*/ 11634364 w 12083644"/>
              <a:gd name="connsiteY122" fmla="*/ 1646576 h 3856037"/>
              <a:gd name="connsiteX123" fmla="*/ 11629304 w 12083644"/>
              <a:gd name="connsiteY123" fmla="*/ 1654055 h 3856037"/>
              <a:gd name="connsiteX124" fmla="*/ 11622926 w 12083644"/>
              <a:gd name="connsiteY124" fmla="*/ 1662084 h 3856037"/>
              <a:gd name="connsiteX125" fmla="*/ 11615776 w 12083644"/>
              <a:gd name="connsiteY125" fmla="*/ 1670662 h 3856037"/>
              <a:gd name="connsiteX126" fmla="*/ 11607638 w 12083644"/>
              <a:gd name="connsiteY126" fmla="*/ 1679791 h 3856037"/>
              <a:gd name="connsiteX127" fmla="*/ 11598400 w 12083644"/>
              <a:gd name="connsiteY127" fmla="*/ 1689579 h 3856037"/>
              <a:gd name="connsiteX128" fmla="*/ 11597410 w 12083644"/>
              <a:gd name="connsiteY128" fmla="*/ 1690679 h 3856037"/>
              <a:gd name="connsiteX129" fmla="*/ 11594550 w 12083644"/>
              <a:gd name="connsiteY129" fmla="*/ 1693759 h 3856037"/>
              <a:gd name="connsiteX130" fmla="*/ 11589820 w 12083644"/>
              <a:gd name="connsiteY130" fmla="*/ 1698378 h 3856037"/>
              <a:gd name="connsiteX131" fmla="*/ 11586522 w 12083644"/>
              <a:gd name="connsiteY131" fmla="*/ 1701238 h 3856037"/>
              <a:gd name="connsiteX132" fmla="*/ 11583112 w 12083644"/>
              <a:gd name="connsiteY132" fmla="*/ 1704317 h 3856037"/>
              <a:gd name="connsiteX133" fmla="*/ 11579042 w 12083644"/>
              <a:gd name="connsiteY133" fmla="*/ 1707617 h 3856037"/>
              <a:gd name="connsiteX134" fmla="*/ 11574314 w 12083644"/>
              <a:gd name="connsiteY134" fmla="*/ 1711246 h 3856037"/>
              <a:gd name="connsiteX135" fmla="*/ 11569254 w 12083644"/>
              <a:gd name="connsiteY135" fmla="*/ 1714985 h 3856037"/>
              <a:gd name="connsiteX136" fmla="*/ 11563754 w 12083644"/>
              <a:gd name="connsiteY136" fmla="*/ 1718615 h 3856037"/>
              <a:gd name="connsiteX137" fmla="*/ 11557376 w 12083644"/>
              <a:gd name="connsiteY137" fmla="*/ 1722464 h 3856037"/>
              <a:gd name="connsiteX138" fmla="*/ 11550886 w 12083644"/>
              <a:gd name="connsiteY138" fmla="*/ 1726424 h 3856037"/>
              <a:gd name="connsiteX139" fmla="*/ 11543738 w 12083644"/>
              <a:gd name="connsiteY139" fmla="*/ 1730053 h 3856037"/>
              <a:gd name="connsiteX140" fmla="*/ 11535930 w 12083644"/>
              <a:gd name="connsiteY140" fmla="*/ 1733683 h 3856037"/>
              <a:gd name="connsiteX141" fmla="*/ 11527790 w 12083644"/>
              <a:gd name="connsiteY141" fmla="*/ 1737422 h 3856037"/>
              <a:gd name="connsiteX142" fmla="*/ 11518992 w 12083644"/>
              <a:gd name="connsiteY142" fmla="*/ 1740831 h 3856037"/>
              <a:gd name="connsiteX143" fmla="*/ 11509534 w 12083644"/>
              <a:gd name="connsiteY143" fmla="*/ 1743911 h 3856037"/>
              <a:gd name="connsiteX144" fmla="*/ 11499744 w 12083644"/>
              <a:gd name="connsiteY144" fmla="*/ 1746990 h 3856037"/>
              <a:gd name="connsiteX145" fmla="*/ 11489406 w 12083644"/>
              <a:gd name="connsiteY145" fmla="*/ 1749630 h 3856037"/>
              <a:gd name="connsiteX146" fmla="*/ 11478518 w 12083644"/>
              <a:gd name="connsiteY146" fmla="*/ 1751940 h 3856037"/>
              <a:gd name="connsiteX147" fmla="*/ 11472800 w 12083644"/>
              <a:gd name="connsiteY147" fmla="*/ 1752929 h 3856037"/>
              <a:gd name="connsiteX148" fmla="*/ 11466860 w 12083644"/>
              <a:gd name="connsiteY148" fmla="*/ 1753919 h 3856037"/>
              <a:gd name="connsiteX149" fmla="*/ 11461030 w 12083644"/>
              <a:gd name="connsiteY149" fmla="*/ 1754579 h 3856037"/>
              <a:gd name="connsiteX150" fmla="*/ 11454872 w 12083644"/>
              <a:gd name="connsiteY150" fmla="*/ 1755349 h 3856037"/>
              <a:gd name="connsiteX151" fmla="*/ 11448712 w 12083644"/>
              <a:gd name="connsiteY151" fmla="*/ 1756009 h 3856037"/>
              <a:gd name="connsiteX152" fmla="*/ 11442444 w 12083644"/>
              <a:gd name="connsiteY152" fmla="*/ 1756449 h 3856037"/>
              <a:gd name="connsiteX153" fmla="*/ 11435844 w 12083644"/>
              <a:gd name="connsiteY153" fmla="*/ 1756559 h 3856037"/>
              <a:gd name="connsiteX154" fmla="*/ 11429136 w 12083644"/>
              <a:gd name="connsiteY154" fmla="*/ 1756779 h 3856037"/>
              <a:gd name="connsiteX155" fmla="*/ 11422426 w 12083644"/>
              <a:gd name="connsiteY155" fmla="*/ 1756999 h 3856037"/>
              <a:gd name="connsiteX156" fmla="*/ 11415388 w 12083644"/>
              <a:gd name="connsiteY156" fmla="*/ 1756779 h 3856037"/>
              <a:gd name="connsiteX157" fmla="*/ 11408240 w 12083644"/>
              <a:gd name="connsiteY157" fmla="*/ 1756559 h 3856037"/>
              <a:gd name="connsiteX158" fmla="*/ 11401090 w 12083644"/>
              <a:gd name="connsiteY158" fmla="*/ 1756229 h 3856037"/>
              <a:gd name="connsiteX159" fmla="*/ 11393832 w 12083644"/>
              <a:gd name="connsiteY159" fmla="*/ 1755569 h 3856037"/>
              <a:gd name="connsiteX160" fmla="*/ 11386242 w 12083644"/>
              <a:gd name="connsiteY160" fmla="*/ 1754799 h 3856037"/>
              <a:gd name="connsiteX161" fmla="*/ 11378654 w 12083644"/>
              <a:gd name="connsiteY161" fmla="*/ 1753919 h 3856037"/>
              <a:gd name="connsiteX162" fmla="*/ 11370734 w 12083644"/>
              <a:gd name="connsiteY162" fmla="*/ 1752710 h 3856037"/>
              <a:gd name="connsiteX163" fmla="*/ 11362706 w 12083644"/>
              <a:gd name="connsiteY163" fmla="*/ 1751500 h 3856037"/>
              <a:gd name="connsiteX164" fmla="*/ 11354788 w 12083644"/>
              <a:gd name="connsiteY164" fmla="*/ 1750070 h 3856037"/>
              <a:gd name="connsiteX165" fmla="*/ 11346428 w 12083644"/>
              <a:gd name="connsiteY165" fmla="*/ 1748420 h 3856037"/>
              <a:gd name="connsiteX166" fmla="*/ 11338070 w 12083644"/>
              <a:gd name="connsiteY166" fmla="*/ 1746550 h 3856037"/>
              <a:gd name="connsiteX167" fmla="*/ 11327182 w 12083644"/>
              <a:gd name="connsiteY167" fmla="*/ 1744131 h 3856037"/>
              <a:gd name="connsiteX168" fmla="*/ 11315964 w 12083644"/>
              <a:gd name="connsiteY168" fmla="*/ 1741271 h 3856037"/>
              <a:gd name="connsiteX169" fmla="*/ 11304526 w 12083644"/>
              <a:gd name="connsiteY169" fmla="*/ 1737972 h 3856037"/>
              <a:gd name="connsiteX170" fmla="*/ 11292648 w 12083644"/>
              <a:gd name="connsiteY170" fmla="*/ 1734782 h 3856037"/>
              <a:gd name="connsiteX171" fmla="*/ 11268230 w 12083644"/>
              <a:gd name="connsiteY171" fmla="*/ 1727633 h 3856037"/>
              <a:gd name="connsiteX172" fmla="*/ 11243484 w 12083644"/>
              <a:gd name="connsiteY172" fmla="*/ 1719825 h 3856037"/>
              <a:gd name="connsiteX173" fmla="*/ 11218958 w 12083644"/>
              <a:gd name="connsiteY173" fmla="*/ 1712236 h 3856037"/>
              <a:gd name="connsiteX174" fmla="*/ 11194872 w 12083644"/>
              <a:gd name="connsiteY174" fmla="*/ 1705307 h 3856037"/>
              <a:gd name="connsiteX175" fmla="*/ 11183434 w 12083644"/>
              <a:gd name="connsiteY175" fmla="*/ 1702117 h 3856037"/>
              <a:gd name="connsiteX176" fmla="*/ 11172216 w 12083644"/>
              <a:gd name="connsiteY176" fmla="*/ 1699258 h 3856037"/>
              <a:gd name="connsiteX177" fmla="*/ 11161438 w 12083644"/>
              <a:gd name="connsiteY177" fmla="*/ 1696618 h 3856037"/>
              <a:gd name="connsiteX178" fmla="*/ 11150990 w 12083644"/>
              <a:gd name="connsiteY178" fmla="*/ 1694309 h 3856037"/>
              <a:gd name="connsiteX179" fmla="*/ 11141200 w 12083644"/>
              <a:gd name="connsiteY179" fmla="*/ 1692439 h 3856037"/>
              <a:gd name="connsiteX180" fmla="*/ 11132182 w 12083644"/>
              <a:gd name="connsiteY180" fmla="*/ 1691009 h 3856037"/>
              <a:gd name="connsiteX181" fmla="*/ 11127672 w 12083644"/>
              <a:gd name="connsiteY181" fmla="*/ 1690679 h 3856037"/>
              <a:gd name="connsiteX182" fmla="*/ 11123604 w 12083644"/>
              <a:gd name="connsiteY182" fmla="*/ 1690459 h 3856037"/>
              <a:gd name="connsiteX183" fmla="*/ 11119754 w 12083644"/>
              <a:gd name="connsiteY183" fmla="*/ 1690239 h 3856037"/>
              <a:gd name="connsiteX184" fmla="*/ 11115794 w 12083644"/>
              <a:gd name="connsiteY184" fmla="*/ 1690239 h 3856037"/>
              <a:gd name="connsiteX185" fmla="*/ 11112386 w 12083644"/>
              <a:gd name="connsiteY185" fmla="*/ 1690239 h 3856037"/>
              <a:gd name="connsiteX186" fmla="*/ 11108866 w 12083644"/>
              <a:gd name="connsiteY186" fmla="*/ 1690679 h 3856037"/>
              <a:gd name="connsiteX187" fmla="*/ 11105786 w 12083644"/>
              <a:gd name="connsiteY187" fmla="*/ 1691009 h 3856037"/>
              <a:gd name="connsiteX188" fmla="*/ 11102816 w 12083644"/>
              <a:gd name="connsiteY188" fmla="*/ 1691669 h 3856037"/>
              <a:gd name="connsiteX189" fmla="*/ 11100068 w 12083644"/>
              <a:gd name="connsiteY189" fmla="*/ 1692439 h 3856037"/>
              <a:gd name="connsiteX190" fmla="*/ 11097648 w 12083644"/>
              <a:gd name="connsiteY190" fmla="*/ 1693539 h 3856037"/>
              <a:gd name="connsiteX191" fmla="*/ 11095668 w 12083644"/>
              <a:gd name="connsiteY191" fmla="*/ 1694749 h 3856037"/>
              <a:gd name="connsiteX192" fmla="*/ 11093578 w 12083644"/>
              <a:gd name="connsiteY192" fmla="*/ 1696178 h 3856037"/>
              <a:gd name="connsiteX193" fmla="*/ 11091928 w 12083644"/>
              <a:gd name="connsiteY193" fmla="*/ 1697828 h 3856037"/>
              <a:gd name="connsiteX194" fmla="*/ 11090498 w 12083644"/>
              <a:gd name="connsiteY194" fmla="*/ 1699588 h 3856037"/>
              <a:gd name="connsiteX195" fmla="*/ 11089508 w 12083644"/>
              <a:gd name="connsiteY195" fmla="*/ 1701678 h 3856037"/>
              <a:gd name="connsiteX196" fmla="*/ 11088738 w 12083644"/>
              <a:gd name="connsiteY196" fmla="*/ 1704097 h 3856037"/>
              <a:gd name="connsiteX197" fmla="*/ 11088080 w 12083644"/>
              <a:gd name="connsiteY197" fmla="*/ 1706517 h 3856037"/>
              <a:gd name="connsiteX198" fmla="*/ 11087860 w 12083644"/>
              <a:gd name="connsiteY198" fmla="*/ 1709376 h 3856037"/>
              <a:gd name="connsiteX199" fmla="*/ 11087860 w 12083644"/>
              <a:gd name="connsiteY199" fmla="*/ 1712236 h 3856037"/>
              <a:gd name="connsiteX200" fmla="*/ 11088298 w 12083644"/>
              <a:gd name="connsiteY200" fmla="*/ 1715755 h 3856037"/>
              <a:gd name="connsiteX201" fmla="*/ 11089068 w 12083644"/>
              <a:gd name="connsiteY201" fmla="*/ 1719275 h 3856037"/>
              <a:gd name="connsiteX202" fmla="*/ 11090168 w 12083644"/>
              <a:gd name="connsiteY202" fmla="*/ 1723124 h 3856037"/>
              <a:gd name="connsiteX203" fmla="*/ 11091598 w 12083644"/>
              <a:gd name="connsiteY203" fmla="*/ 1727194 h 3856037"/>
              <a:gd name="connsiteX204" fmla="*/ 11093358 w 12083644"/>
              <a:gd name="connsiteY204" fmla="*/ 1731483 h 3856037"/>
              <a:gd name="connsiteX205" fmla="*/ 11095448 w 12083644"/>
              <a:gd name="connsiteY205" fmla="*/ 1736212 h 3856037"/>
              <a:gd name="connsiteX206" fmla="*/ 11098088 w 12083644"/>
              <a:gd name="connsiteY206" fmla="*/ 1741051 h 3856037"/>
              <a:gd name="connsiteX207" fmla="*/ 11100946 w 12083644"/>
              <a:gd name="connsiteY207" fmla="*/ 1746441 h 3856037"/>
              <a:gd name="connsiteX208" fmla="*/ 11104246 w 12083644"/>
              <a:gd name="connsiteY208" fmla="*/ 1751940 h 3856037"/>
              <a:gd name="connsiteX209" fmla="*/ 11105456 w 12083644"/>
              <a:gd name="connsiteY209" fmla="*/ 1753149 h 3856037"/>
              <a:gd name="connsiteX210" fmla="*/ 11108866 w 12083644"/>
              <a:gd name="connsiteY210" fmla="*/ 1756559 h 3856037"/>
              <a:gd name="connsiteX211" fmla="*/ 11114804 w 12083644"/>
              <a:gd name="connsiteY211" fmla="*/ 1761948 h 3856037"/>
              <a:gd name="connsiteX212" fmla="*/ 11122944 w 12083644"/>
              <a:gd name="connsiteY212" fmla="*/ 1768657 h 3856037"/>
              <a:gd name="connsiteX213" fmla="*/ 11128112 w 12083644"/>
              <a:gd name="connsiteY213" fmla="*/ 1772286 h 3856037"/>
              <a:gd name="connsiteX214" fmla="*/ 11133392 w 12083644"/>
              <a:gd name="connsiteY214" fmla="*/ 1776356 h 3856037"/>
              <a:gd name="connsiteX215" fmla="*/ 11139550 w 12083644"/>
              <a:gd name="connsiteY215" fmla="*/ 1780645 h 3856037"/>
              <a:gd name="connsiteX216" fmla="*/ 11146040 w 12083644"/>
              <a:gd name="connsiteY216" fmla="*/ 1785154 h 3856037"/>
              <a:gd name="connsiteX217" fmla="*/ 11152968 w 12083644"/>
              <a:gd name="connsiteY217" fmla="*/ 1789664 h 3856037"/>
              <a:gd name="connsiteX218" fmla="*/ 11160778 w 12083644"/>
              <a:gd name="connsiteY218" fmla="*/ 1794173 h 3856037"/>
              <a:gd name="connsiteX219" fmla="*/ 11168696 w 12083644"/>
              <a:gd name="connsiteY219" fmla="*/ 1798902 h 3856037"/>
              <a:gd name="connsiteX220" fmla="*/ 11177276 w 12083644"/>
              <a:gd name="connsiteY220" fmla="*/ 1803522 h 3856037"/>
              <a:gd name="connsiteX221" fmla="*/ 11186514 w 12083644"/>
              <a:gd name="connsiteY221" fmla="*/ 1808031 h 3856037"/>
              <a:gd name="connsiteX222" fmla="*/ 11196082 w 12083644"/>
              <a:gd name="connsiteY222" fmla="*/ 1812540 h 3856037"/>
              <a:gd name="connsiteX223" fmla="*/ 11206090 w 12083644"/>
              <a:gd name="connsiteY223" fmla="*/ 1816829 h 3856037"/>
              <a:gd name="connsiteX224" fmla="*/ 11216758 w 12083644"/>
              <a:gd name="connsiteY224" fmla="*/ 1820899 h 3856037"/>
              <a:gd name="connsiteX225" fmla="*/ 11227758 w 12083644"/>
              <a:gd name="connsiteY225" fmla="*/ 1824748 h 3856037"/>
              <a:gd name="connsiteX226" fmla="*/ 11239196 w 12083644"/>
              <a:gd name="connsiteY226" fmla="*/ 1828268 h 3856037"/>
              <a:gd name="connsiteX227" fmla="*/ 11251074 w 12083644"/>
              <a:gd name="connsiteY227" fmla="*/ 1831567 h 3856037"/>
              <a:gd name="connsiteX228" fmla="*/ 11263502 w 12083644"/>
              <a:gd name="connsiteY228" fmla="*/ 1834647 h 3856037"/>
              <a:gd name="connsiteX229" fmla="*/ 11269880 w 12083644"/>
              <a:gd name="connsiteY229" fmla="*/ 1835857 h 3856037"/>
              <a:gd name="connsiteX230" fmla="*/ 11276370 w 12083644"/>
              <a:gd name="connsiteY230" fmla="*/ 1837066 h 3856037"/>
              <a:gd name="connsiteX231" fmla="*/ 11282858 w 12083644"/>
              <a:gd name="connsiteY231" fmla="*/ 1838056 h 3856037"/>
              <a:gd name="connsiteX232" fmla="*/ 11289678 w 12083644"/>
              <a:gd name="connsiteY232" fmla="*/ 1839046 h 3856037"/>
              <a:gd name="connsiteX233" fmla="*/ 11296386 w 12083644"/>
              <a:gd name="connsiteY233" fmla="*/ 1839926 h 3856037"/>
              <a:gd name="connsiteX234" fmla="*/ 11303316 w 12083644"/>
              <a:gd name="connsiteY234" fmla="*/ 1840476 h 3856037"/>
              <a:gd name="connsiteX235" fmla="*/ 11310244 w 12083644"/>
              <a:gd name="connsiteY235" fmla="*/ 1841136 h 3856037"/>
              <a:gd name="connsiteX236" fmla="*/ 11317394 w 12083644"/>
              <a:gd name="connsiteY236" fmla="*/ 1841576 h 3856037"/>
              <a:gd name="connsiteX237" fmla="*/ 11324542 w 12083644"/>
              <a:gd name="connsiteY237" fmla="*/ 1841906 h 3856037"/>
              <a:gd name="connsiteX238" fmla="*/ 11331912 w 12083644"/>
              <a:gd name="connsiteY238" fmla="*/ 1842126 h 3856037"/>
              <a:gd name="connsiteX239" fmla="*/ 11339280 w 12083644"/>
              <a:gd name="connsiteY239" fmla="*/ 1841906 h 3856037"/>
              <a:gd name="connsiteX240" fmla="*/ 11346868 w 12083644"/>
              <a:gd name="connsiteY240" fmla="*/ 1841906 h 3856037"/>
              <a:gd name="connsiteX241" fmla="*/ 11354348 w 12083644"/>
              <a:gd name="connsiteY241" fmla="*/ 1841576 h 3856037"/>
              <a:gd name="connsiteX242" fmla="*/ 11362156 w 12083644"/>
              <a:gd name="connsiteY242" fmla="*/ 1840916 h 3856037"/>
              <a:gd name="connsiteX243" fmla="*/ 11369856 w 12083644"/>
              <a:gd name="connsiteY243" fmla="*/ 1840366 h 3856037"/>
              <a:gd name="connsiteX244" fmla="*/ 11377884 w 12083644"/>
              <a:gd name="connsiteY244" fmla="*/ 1839486 h 3856037"/>
              <a:gd name="connsiteX245" fmla="*/ 11393612 w 12083644"/>
              <a:gd name="connsiteY245" fmla="*/ 1837286 h 3856037"/>
              <a:gd name="connsiteX246" fmla="*/ 11409338 w 12083644"/>
              <a:gd name="connsiteY246" fmla="*/ 1834757 h 3856037"/>
              <a:gd name="connsiteX247" fmla="*/ 11425066 w 12083644"/>
              <a:gd name="connsiteY247" fmla="*/ 1832117 h 3856037"/>
              <a:gd name="connsiteX248" fmla="*/ 11440574 w 12083644"/>
              <a:gd name="connsiteY248" fmla="*/ 1829038 h 3856037"/>
              <a:gd name="connsiteX249" fmla="*/ 11455862 w 12083644"/>
              <a:gd name="connsiteY249" fmla="*/ 1825848 h 3856037"/>
              <a:gd name="connsiteX250" fmla="*/ 11471150 w 12083644"/>
              <a:gd name="connsiteY250" fmla="*/ 1822109 h 3856037"/>
              <a:gd name="connsiteX251" fmla="*/ 11486326 w 12083644"/>
              <a:gd name="connsiteY251" fmla="*/ 1818259 h 3856037"/>
              <a:gd name="connsiteX252" fmla="*/ 11501394 w 12083644"/>
              <a:gd name="connsiteY252" fmla="*/ 1813970 h 3856037"/>
              <a:gd name="connsiteX253" fmla="*/ 11516352 w 12083644"/>
              <a:gd name="connsiteY253" fmla="*/ 1809461 h 3856037"/>
              <a:gd name="connsiteX254" fmla="*/ 11531200 w 12083644"/>
              <a:gd name="connsiteY254" fmla="*/ 1804951 h 3856037"/>
              <a:gd name="connsiteX255" fmla="*/ 11545938 w 12083644"/>
              <a:gd name="connsiteY255" fmla="*/ 1800112 h 3856037"/>
              <a:gd name="connsiteX256" fmla="*/ 11560676 w 12083644"/>
              <a:gd name="connsiteY256" fmla="*/ 1794943 h 3856037"/>
              <a:gd name="connsiteX257" fmla="*/ 11575084 w 12083644"/>
              <a:gd name="connsiteY257" fmla="*/ 1789664 h 3856037"/>
              <a:gd name="connsiteX258" fmla="*/ 11589382 w 12083644"/>
              <a:gd name="connsiteY258" fmla="*/ 1784165 h 3856037"/>
              <a:gd name="connsiteX259" fmla="*/ 11603678 w 12083644"/>
              <a:gd name="connsiteY259" fmla="*/ 1778665 h 3856037"/>
              <a:gd name="connsiteX260" fmla="*/ 11617976 w 12083644"/>
              <a:gd name="connsiteY260" fmla="*/ 1772726 h 3856037"/>
              <a:gd name="connsiteX261" fmla="*/ 11631944 w 12083644"/>
              <a:gd name="connsiteY261" fmla="*/ 1766787 h 3856037"/>
              <a:gd name="connsiteX262" fmla="*/ 11646022 w 12083644"/>
              <a:gd name="connsiteY262" fmla="*/ 1760628 h 3856037"/>
              <a:gd name="connsiteX263" fmla="*/ 11659660 w 12083644"/>
              <a:gd name="connsiteY263" fmla="*/ 1754359 h 3856037"/>
              <a:gd name="connsiteX264" fmla="*/ 11673518 w 12083644"/>
              <a:gd name="connsiteY264" fmla="*/ 1747980 h 3856037"/>
              <a:gd name="connsiteX265" fmla="*/ 11687046 w 12083644"/>
              <a:gd name="connsiteY265" fmla="*/ 1741711 h 3856037"/>
              <a:gd name="connsiteX266" fmla="*/ 11700574 w 12083644"/>
              <a:gd name="connsiteY266" fmla="*/ 1735002 h 3856037"/>
              <a:gd name="connsiteX267" fmla="*/ 11727300 w 12083644"/>
              <a:gd name="connsiteY267" fmla="*/ 1721694 h 3856037"/>
              <a:gd name="connsiteX268" fmla="*/ 11753476 w 12083644"/>
              <a:gd name="connsiteY268" fmla="*/ 1708166 h 3856037"/>
              <a:gd name="connsiteX269" fmla="*/ 11779102 w 12083644"/>
              <a:gd name="connsiteY269" fmla="*/ 1694529 h 3856037"/>
              <a:gd name="connsiteX270" fmla="*/ 11804508 w 12083644"/>
              <a:gd name="connsiteY270" fmla="*/ 1680671 h 3856037"/>
              <a:gd name="connsiteX271" fmla="*/ 11829364 w 12083644"/>
              <a:gd name="connsiteY271" fmla="*/ 1666923 h 3856037"/>
              <a:gd name="connsiteX272" fmla="*/ 11841462 w 12083644"/>
              <a:gd name="connsiteY272" fmla="*/ 1660434 h 3856037"/>
              <a:gd name="connsiteX273" fmla="*/ 11852900 w 12083644"/>
              <a:gd name="connsiteY273" fmla="*/ 1654275 h 3856037"/>
              <a:gd name="connsiteX274" fmla="*/ 11864118 w 12083644"/>
              <a:gd name="connsiteY274" fmla="*/ 1648336 h 3856037"/>
              <a:gd name="connsiteX275" fmla="*/ 11874676 w 12083644"/>
              <a:gd name="connsiteY275" fmla="*/ 1643057 h 3856037"/>
              <a:gd name="connsiteX276" fmla="*/ 11884906 w 12083644"/>
              <a:gd name="connsiteY276" fmla="*/ 1638217 h 3856037"/>
              <a:gd name="connsiteX277" fmla="*/ 11894694 w 12083644"/>
              <a:gd name="connsiteY277" fmla="*/ 1633488 h 3856037"/>
              <a:gd name="connsiteX278" fmla="*/ 11903932 w 12083644"/>
              <a:gd name="connsiteY278" fmla="*/ 1629419 h 3856037"/>
              <a:gd name="connsiteX279" fmla="*/ 11912950 w 12083644"/>
              <a:gd name="connsiteY279" fmla="*/ 1625349 h 3856037"/>
              <a:gd name="connsiteX280" fmla="*/ 11921530 w 12083644"/>
              <a:gd name="connsiteY280" fmla="*/ 1621830 h 3856037"/>
              <a:gd name="connsiteX281" fmla="*/ 11929448 w 12083644"/>
              <a:gd name="connsiteY281" fmla="*/ 1618530 h 3856037"/>
              <a:gd name="connsiteX282" fmla="*/ 11937256 w 12083644"/>
              <a:gd name="connsiteY282" fmla="*/ 1615451 h 3856037"/>
              <a:gd name="connsiteX283" fmla="*/ 11944516 w 12083644"/>
              <a:gd name="connsiteY283" fmla="*/ 1612811 h 3856037"/>
              <a:gd name="connsiteX284" fmla="*/ 11958044 w 12083644"/>
              <a:gd name="connsiteY284" fmla="*/ 1608192 h 3856037"/>
              <a:gd name="connsiteX285" fmla="*/ 11970252 w 12083644"/>
              <a:gd name="connsiteY285" fmla="*/ 1604233 h 3856037"/>
              <a:gd name="connsiteX286" fmla="*/ 11981140 w 12083644"/>
              <a:gd name="connsiteY286" fmla="*/ 1601153 h 3856037"/>
              <a:gd name="connsiteX287" fmla="*/ 11990928 w 12083644"/>
              <a:gd name="connsiteY287" fmla="*/ 1598954 h 3856037"/>
              <a:gd name="connsiteX288" fmla="*/ 11999288 w 12083644"/>
              <a:gd name="connsiteY288" fmla="*/ 1597084 h 3856037"/>
              <a:gd name="connsiteX289" fmla="*/ 12006876 w 12083644"/>
              <a:gd name="connsiteY289" fmla="*/ 1595654 h 3856037"/>
              <a:gd name="connsiteX290" fmla="*/ 12018864 w 12083644"/>
              <a:gd name="connsiteY290" fmla="*/ 1593454 h 3856037"/>
              <a:gd name="connsiteX291" fmla="*/ 12023594 w 12083644"/>
              <a:gd name="connsiteY291" fmla="*/ 1592465 h 3856037"/>
              <a:gd name="connsiteX292" fmla="*/ 12027442 w 12083644"/>
              <a:gd name="connsiteY292" fmla="*/ 1591365 h 3856037"/>
              <a:gd name="connsiteX293" fmla="*/ 12029532 w 12083644"/>
              <a:gd name="connsiteY293" fmla="*/ 1590815 h 3856037"/>
              <a:gd name="connsiteX294" fmla="*/ 12031952 w 12083644"/>
              <a:gd name="connsiteY294" fmla="*/ 1590375 h 3856037"/>
              <a:gd name="connsiteX295" fmla="*/ 12034812 w 12083644"/>
              <a:gd name="connsiteY295" fmla="*/ 1590155 h 3856037"/>
              <a:gd name="connsiteX296" fmla="*/ 12037892 w 12083644"/>
              <a:gd name="connsiteY296" fmla="*/ 1589935 h 3856037"/>
              <a:gd name="connsiteX297" fmla="*/ 12041190 w 12083644"/>
              <a:gd name="connsiteY297" fmla="*/ 1589935 h 3856037"/>
              <a:gd name="connsiteX298" fmla="*/ 12044600 w 12083644"/>
              <a:gd name="connsiteY298" fmla="*/ 1590155 h 3856037"/>
              <a:gd name="connsiteX299" fmla="*/ 12048340 w 12083644"/>
              <a:gd name="connsiteY299" fmla="*/ 1590375 h 3856037"/>
              <a:gd name="connsiteX300" fmla="*/ 12051968 w 12083644"/>
              <a:gd name="connsiteY300" fmla="*/ 1591035 h 3856037"/>
              <a:gd name="connsiteX301" fmla="*/ 12055708 w 12083644"/>
              <a:gd name="connsiteY301" fmla="*/ 1591585 h 3856037"/>
              <a:gd name="connsiteX302" fmla="*/ 12059558 w 12083644"/>
              <a:gd name="connsiteY302" fmla="*/ 1592465 h 3856037"/>
              <a:gd name="connsiteX303" fmla="*/ 12062968 w 12083644"/>
              <a:gd name="connsiteY303" fmla="*/ 1593454 h 3856037"/>
              <a:gd name="connsiteX304" fmla="*/ 12066486 w 12083644"/>
              <a:gd name="connsiteY304" fmla="*/ 1594884 h 3856037"/>
              <a:gd name="connsiteX305" fmla="*/ 12070006 w 12083644"/>
              <a:gd name="connsiteY305" fmla="*/ 1596314 h 3856037"/>
              <a:gd name="connsiteX306" fmla="*/ 12072976 w 12083644"/>
              <a:gd name="connsiteY306" fmla="*/ 1597964 h 3856037"/>
              <a:gd name="connsiteX307" fmla="*/ 12075726 w 12083644"/>
              <a:gd name="connsiteY307" fmla="*/ 1599723 h 3856037"/>
              <a:gd name="connsiteX308" fmla="*/ 12078144 w 12083644"/>
              <a:gd name="connsiteY308" fmla="*/ 1602033 h 3856037"/>
              <a:gd name="connsiteX309" fmla="*/ 12079354 w 12083644"/>
              <a:gd name="connsiteY309" fmla="*/ 1603243 h 3856037"/>
              <a:gd name="connsiteX310" fmla="*/ 12080124 w 12083644"/>
              <a:gd name="connsiteY310" fmla="*/ 1604453 h 3856037"/>
              <a:gd name="connsiteX311" fmla="*/ 12081224 w 12083644"/>
              <a:gd name="connsiteY311" fmla="*/ 1605663 h 3856037"/>
              <a:gd name="connsiteX312" fmla="*/ 12081774 w 12083644"/>
              <a:gd name="connsiteY312" fmla="*/ 1607092 h 3856037"/>
              <a:gd name="connsiteX313" fmla="*/ 12082434 w 12083644"/>
              <a:gd name="connsiteY313" fmla="*/ 1608522 h 3856037"/>
              <a:gd name="connsiteX314" fmla="*/ 12082984 w 12083644"/>
              <a:gd name="connsiteY314" fmla="*/ 1609952 h 3856037"/>
              <a:gd name="connsiteX315" fmla="*/ 12083204 w 12083644"/>
              <a:gd name="connsiteY315" fmla="*/ 1611602 h 3856037"/>
              <a:gd name="connsiteX316" fmla="*/ 12083424 w 12083644"/>
              <a:gd name="connsiteY316" fmla="*/ 1613251 h 3856037"/>
              <a:gd name="connsiteX317" fmla="*/ 12083644 w 12083644"/>
              <a:gd name="connsiteY317" fmla="*/ 1615121 h 3856037"/>
              <a:gd name="connsiteX318" fmla="*/ 12083424 w 12083644"/>
              <a:gd name="connsiteY318" fmla="*/ 1616771 h 3856037"/>
              <a:gd name="connsiteX319" fmla="*/ 12083204 w 12083644"/>
              <a:gd name="connsiteY319" fmla="*/ 1618530 h 3856037"/>
              <a:gd name="connsiteX320" fmla="*/ 12082874 w 12083644"/>
              <a:gd name="connsiteY320" fmla="*/ 1620620 h 3856037"/>
              <a:gd name="connsiteX321" fmla="*/ 12081994 w 12083644"/>
              <a:gd name="connsiteY321" fmla="*/ 1622600 h 3856037"/>
              <a:gd name="connsiteX322" fmla="*/ 12081444 w 12083644"/>
              <a:gd name="connsiteY322" fmla="*/ 1624690 h 3856037"/>
              <a:gd name="connsiteX323" fmla="*/ 12080344 w 12083644"/>
              <a:gd name="connsiteY323" fmla="*/ 1626889 h 3856037"/>
              <a:gd name="connsiteX324" fmla="*/ 12079134 w 12083644"/>
              <a:gd name="connsiteY324" fmla="*/ 1629199 h 3856037"/>
              <a:gd name="connsiteX325" fmla="*/ 12077704 w 12083644"/>
              <a:gd name="connsiteY325" fmla="*/ 1631398 h 3856037"/>
              <a:gd name="connsiteX326" fmla="*/ 12076056 w 12083644"/>
              <a:gd name="connsiteY326" fmla="*/ 1633928 h 3856037"/>
              <a:gd name="connsiteX327" fmla="*/ 12074296 w 12083644"/>
              <a:gd name="connsiteY327" fmla="*/ 1636348 h 3856037"/>
              <a:gd name="connsiteX328" fmla="*/ 12072206 w 12083644"/>
              <a:gd name="connsiteY328" fmla="*/ 1638767 h 3856037"/>
              <a:gd name="connsiteX329" fmla="*/ 12067256 w 12083644"/>
              <a:gd name="connsiteY329" fmla="*/ 1644266 h 3856037"/>
              <a:gd name="connsiteX330" fmla="*/ 12061538 w 12083644"/>
              <a:gd name="connsiteY330" fmla="*/ 1649986 h 3856037"/>
              <a:gd name="connsiteX331" fmla="*/ 12054828 w 12083644"/>
              <a:gd name="connsiteY331" fmla="*/ 1656145 h 3856037"/>
              <a:gd name="connsiteX332" fmla="*/ 12046910 w 12083644"/>
              <a:gd name="connsiteY332" fmla="*/ 1662414 h 3856037"/>
              <a:gd name="connsiteX333" fmla="*/ 12037892 w 12083644"/>
              <a:gd name="connsiteY333" fmla="*/ 1669453 h 3856037"/>
              <a:gd name="connsiteX334" fmla="*/ 12027662 w 12083644"/>
              <a:gd name="connsiteY334" fmla="*/ 1676601 h 3856037"/>
              <a:gd name="connsiteX335" fmla="*/ 12021174 w 12083644"/>
              <a:gd name="connsiteY335" fmla="*/ 1680231 h 3856037"/>
              <a:gd name="connsiteX336" fmla="*/ 12002586 w 12083644"/>
              <a:gd name="connsiteY336" fmla="*/ 1691009 h 3856037"/>
              <a:gd name="connsiteX337" fmla="*/ 11989718 w 12083644"/>
              <a:gd name="connsiteY337" fmla="*/ 1698818 h 3856037"/>
              <a:gd name="connsiteX338" fmla="*/ 11974430 w 12083644"/>
              <a:gd name="connsiteY338" fmla="*/ 1707947 h 3856037"/>
              <a:gd name="connsiteX339" fmla="*/ 11957054 w 12083644"/>
              <a:gd name="connsiteY339" fmla="*/ 1718835 h 3856037"/>
              <a:gd name="connsiteX340" fmla="*/ 11938026 w 12083644"/>
              <a:gd name="connsiteY340" fmla="*/ 1731043 h 3856037"/>
              <a:gd name="connsiteX341" fmla="*/ 11917570 w 12083644"/>
              <a:gd name="connsiteY341" fmla="*/ 1744351 h 3856037"/>
              <a:gd name="connsiteX342" fmla="*/ 11895794 w 12083644"/>
              <a:gd name="connsiteY342" fmla="*/ 1759089 h 3856037"/>
              <a:gd name="connsiteX343" fmla="*/ 11873136 w 12083644"/>
              <a:gd name="connsiteY343" fmla="*/ 1774926 h 3856037"/>
              <a:gd name="connsiteX344" fmla="*/ 11849600 w 12083644"/>
              <a:gd name="connsiteY344" fmla="*/ 1791753 h 3856037"/>
              <a:gd name="connsiteX345" fmla="*/ 11837612 w 12083644"/>
              <a:gd name="connsiteY345" fmla="*/ 1800552 h 3856037"/>
              <a:gd name="connsiteX346" fmla="*/ 11825514 w 12083644"/>
              <a:gd name="connsiteY346" fmla="*/ 1809461 h 3856037"/>
              <a:gd name="connsiteX347" fmla="*/ 11813306 w 12083644"/>
              <a:gd name="connsiteY347" fmla="*/ 1818919 h 3856037"/>
              <a:gd name="connsiteX348" fmla="*/ 11801208 w 12083644"/>
              <a:gd name="connsiteY348" fmla="*/ 1828268 h 3856037"/>
              <a:gd name="connsiteX349" fmla="*/ 11789000 w 12083644"/>
              <a:gd name="connsiteY349" fmla="*/ 1838056 h 3856037"/>
              <a:gd name="connsiteX350" fmla="*/ 11776902 w 12083644"/>
              <a:gd name="connsiteY350" fmla="*/ 1847845 h 3856037"/>
              <a:gd name="connsiteX351" fmla="*/ 11764694 w 12083644"/>
              <a:gd name="connsiteY351" fmla="*/ 1857853 h 3856037"/>
              <a:gd name="connsiteX352" fmla="*/ 11752816 w 12083644"/>
              <a:gd name="connsiteY352" fmla="*/ 1868301 h 3856037"/>
              <a:gd name="connsiteX353" fmla="*/ 11740388 w 12083644"/>
              <a:gd name="connsiteY353" fmla="*/ 1878750 h 3856037"/>
              <a:gd name="connsiteX354" fmla="*/ 11727520 w 12083644"/>
              <a:gd name="connsiteY354" fmla="*/ 1889528 h 3856037"/>
              <a:gd name="connsiteX355" fmla="*/ 11713772 w 12083644"/>
              <a:gd name="connsiteY355" fmla="*/ 1900746 h 3856037"/>
              <a:gd name="connsiteX356" fmla="*/ 11699474 w 12083644"/>
              <a:gd name="connsiteY356" fmla="*/ 1911965 h 3856037"/>
              <a:gd name="connsiteX357" fmla="*/ 11684626 w 12083644"/>
              <a:gd name="connsiteY357" fmla="*/ 1923403 h 3856037"/>
              <a:gd name="connsiteX358" fmla="*/ 11669118 w 12083644"/>
              <a:gd name="connsiteY358" fmla="*/ 1934841 h 3856037"/>
              <a:gd name="connsiteX359" fmla="*/ 11652732 w 12083644"/>
              <a:gd name="connsiteY359" fmla="*/ 1946499 h 3856037"/>
              <a:gd name="connsiteX360" fmla="*/ 11635794 w 12083644"/>
              <a:gd name="connsiteY360" fmla="*/ 1957937 h 3856037"/>
              <a:gd name="connsiteX361" fmla="*/ 11626996 w 12083644"/>
              <a:gd name="connsiteY361" fmla="*/ 1963437 h 3856037"/>
              <a:gd name="connsiteX362" fmla="*/ 11618196 w 12083644"/>
              <a:gd name="connsiteY362" fmla="*/ 1969156 h 3856037"/>
              <a:gd name="connsiteX363" fmla="*/ 11609068 w 12083644"/>
              <a:gd name="connsiteY363" fmla="*/ 1974655 h 3856037"/>
              <a:gd name="connsiteX364" fmla="*/ 11599830 w 12083644"/>
              <a:gd name="connsiteY364" fmla="*/ 1980154 h 3856037"/>
              <a:gd name="connsiteX365" fmla="*/ 11590480 w 12083644"/>
              <a:gd name="connsiteY365" fmla="*/ 1985763 h 3856037"/>
              <a:gd name="connsiteX366" fmla="*/ 11580802 w 12083644"/>
              <a:gd name="connsiteY366" fmla="*/ 1991262 h 3856037"/>
              <a:gd name="connsiteX367" fmla="*/ 11571014 w 12083644"/>
              <a:gd name="connsiteY367" fmla="*/ 1996541 h 3856037"/>
              <a:gd name="connsiteX368" fmla="*/ 11561006 w 12083644"/>
              <a:gd name="connsiteY368" fmla="*/ 2001601 h 3856037"/>
              <a:gd name="connsiteX369" fmla="*/ 11550998 w 12083644"/>
              <a:gd name="connsiteY369" fmla="*/ 2006770 h 3856037"/>
              <a:gd name="connsiteX370" fmla="*/ 11540658 w 12083644"/>
              <a:gd name="connsiteY370" fmla="*/ 2011829 h 3856037"/>
              <a:gd name="connsiteX371" fmla="*/ 11530210 w 12083644"/>
              <a:gd name="connsiteY371" fmla="*/ 2016778 h 3856037"/>
              <a:gd name="connsiteX372" fmla="*/ 11519542 w 12083644"/>
              <a:gd name="connsiteY372" fmla="*/ 2021617 h 3856037"/>
              <a:gd name="connsiteX373" fmla="*/ 11508764 w 12083644"/>
              <a:gd name="connsiteY373" fmla="*/ 2026127 h 3856037"/>
              <a:gd name="connsiteX374" fmla="*/ 11497766 w 12083644"/>
              <a:gd name="connsiteY374" fmla="*/ 2030856 h 3856037"/>
              <a:gd name="connsiteX375" fmla="*/ 11486658 w 12083644"/>
              <a:gd name="connsiteY375" fmla="*/ 2035145 h 3856037"/>
              <a:gd name="connsiteX376" fmla="*/ 11475218 w 12083644"/>
              <a:gd name="connsiteY376" fmla="*/ 2039435 h 3856037"/>
              <a:gd name="connsiteX377" fmla="*/ 11463890 w 12083644"/>
              <a:gd name="connsiteY377" fmla="*/ 2043504 h 3856037"/>
              <a:gd name="connsiteX378" fmla="*/ 11452232 w 12083644"/>
              <a:gd name="connsiteY378" fmla="*/ 2047353 h 3856037"/>
              <a:gd name="connsiteX379" fmla="*/ 11440134 w 12083644"/>
              <a:gd name="connsiteY379" fmla="*/ 2051093 h 3856037"/>
              <a:gd name="connsiteX380" fmla="*/ 11428146 w 12083644"/>
              <a:gd name="connsiteY380" fmla="*/ 2054722 h 3856037"/>
              <a:gd name="connsiteX381" fmla="*/ 11416048 w 12083644"/>
              <a:gd name="connsiteY381" fmla="*/ 2058022 h 3856037"/>
              <a:gd name="connsiteX382" fmla="*/ 11403620 w 12083644"/>
              <a:gd name="connsiteY382" fmla="*/ 2061101 h 3856037"/>
              <a:gd name="connsiteX383" fmla="*/ 11390972 w 12083644"/>
              <a:gd name="connsiteY383" fmla="*/ 2064071 h 3856037"/>
              <a:gd name="connsiteX384" fmla="*/ 11378324 w 12083644"/>
              <a:gd name="connsiteY384" fmla="*/ 2066820 h 3856037"/>
              <a:gd name="connsiteX385" fmla="*/ 11365236 w 12083644"/>
              <a:gd name="connsiteY385" fmla="*/ 2069240 h 3856037"/>
              <a:gd name="connsiteX386" fmla="*/ 11352148 w 12083644"/>
              <a:gd name="connsiteY386" fmla="*/ 2071440 h 3856037"/>
              <a:gd name="connsiteX387" fmla="*/ 11338840 w 12083644"/>
              <a:gd name="connsiteY387" fmla="*/ 2073529 h 3856037"/>
              <a:gd name="connsiteX388" fmla="*/ 11325422 w 12083644"/>
              <a:gd name="connsiteY388" fmla="*/ 2075399 h 3856037"/>
              <a:gd name="connsiteX389" fmla="*/ 11311674 w 12083644"/>
              <a:gd name="connsiteY389" fmla="*/ 2076829 h 3856037"/>
              <a:gd name="connsiteX390" fmla="*/ 11297816 w 12083644"/>
              <a:gd name="connsiteY390" fmla="*/ 2078039 h 3856037"/>
              <a:gd name="connsiteX391" fmla="*/ 11283958 w 12083644"/>
              <a:gd name="connsiteY391" fmla="*/ 2079029 h 3856037"/>
              <a:gd name="connsiteX392" fmla="*/ 11269660 w 12083644"/>
              <a:gd name="connsiteY392" fmla="*/ 2079798 h 3856037"/>
              <a:gd name="connsiteX393" fmla="*/ 11255362 w 12083644"/>
              <a:gd name="connsiteY393" fmla="*/ 2080238 h 3856037"/>
              <a:gd name="connsiteX394" fmla="*/ 11240626 w 12083644"/>
              <a:gd name="connsiteY394" fmla="*/ 2080238 h 3856037"/>
              <a:gd name="connsiteX395" fmla="*/ 11225888 w 12083644"/>
              <a:gd name="connsiteY395" fmla="*/ 2080018 h 3856037"/>
              <a:gd name="connsiteX396" fmla="*/ 11211040 w 12083644"/>
              <a:gd name="connsiteY396" fmla="*/ 2079688 h 3856037"/>
              <a:gd name="connsiteX397" fmla="*/ 11195862 w 12083644"/>
              <a:gd name="connsiteY397" fmla="*/ 2078809 h 3856037"/>
              <a:gd name="connsiteX398" fmla="*/ 11180574 w 12083644"/>
              <a:gd name="connsiteY398" fmla="*/ 2077599 h 3856037"/>
              <a:gd name="connsiteX399" fmla="*/ 11165068 w 12083644"/>
              <a:gd name="connsiteY399" fmla="*/ 2076169 h 3856037"/>
              <a:gd name="connsiteX400" fmla="*/ 11149340 w 12083644"/>
              <a:gd name="connsiteY400" fmla="*/ 2074079 h 3856037"/>
              <a:gd name="connsiteX401" fmla="*/ 11133612 w 12083644"/>
              <a:gd name="connsiteY401" fmla="*/ 2072100 h 3856037"/>
              <a:gd name="connsiteX402" fmla="*/ 11117444 w 12083644"/>
              <a:gd name="connsiteY402" fmla="*/ 2069460 h 3856037"/>
              <a:gd name="connsiteX403" fmla="*/ 11101386 w 12083644"/>
              <a:gd name="connsiteY403" fmla="*/ 2066600 h 3856037"/>
              <a:gd name="connsiteX404" fmla="*/ 11084780 w 12083644"/>
              <a:gd name="connsiteY404" fmla="*/ 2063301 h 3856037"/>
              <a:gd name="connsiteX405" fmla="*/ 11068282 w 12083644"/>
              <a:gd name="connsiteY405" fmla="*/ 2059452 h 3856037"/>
              <a:gd name="connsiteX406" fmla="*/ 11051564 w 12083644"/>
              <a:gd name="connsiteY406" fmla="*/ 2055382 h 3856037"/>
              <a:gd name="connsiteX407" fmla="*/ 11034518 w 12083644"/>
              <a:gd name="connsiteY407" fmla="*/ 2050873 h 3856037"/>
              <a:gd name="connsiteX408" fmla="*/ 11017250 w 12083644"/>
              <a:gd name="connsiteY408" fmla="*/ 2045924 h 3856037"/>
              <a:gd name="connsiteX409" fmla="*/ 10993714 w 12083644"/>
              <a:gd name="connsiteY409" fmla="*/ 2038225 h 3856037"/>
              <a:gd name="connsiteX410" fmla="*/ 10970838 w 12083644"/>
              <a:gd name="connsiteY410" fmla="*/ 2030856 h 3856037"/>
              <a:gd name="connsiteX411" fmla="*/ 10948950 w 12083644"/>
              <a:gd name="connsiteY411" fmla="*/ 2023927 h 3856037"/>
              <a:gd name="connsiteX412" fmla="*/ 10927504 w 12083644"/>
              <a:gd name="connsiteY412" fmla="*/ 2017328 h 3856037"/>
              <a:gd name="connsiteX413" fmla="*/ 10906938 w 12083644"/>
              <a:gd name="connsiteY413" fmla="*/ 2011059 h 3856037"/>
              <a:gd name="connsiteX414" fmla="*/ 10886920 w 12083644"/>
              <a:gd name="connsiteY414" fmla="*/ 2005340 h 3856037"/>
              <a:gd name="connsiteX415" fmla="*/ 10867674 w 12083644"/>
              <a:gd name="connsiteY415" fmla="*/ 1999841 h 3856037"/>
              <a:gd name="connsiteX416" fmla="*/ 10849086 w 12083644"/>
              <a:gd name="connsiteY416" fmla="*/ 1994892 h 3856037"/>
              <a:gd name="connsiteX417" fmla="*/ 10830940 w 12083644"/>
              <a:gd name="connsiteY417" fmla="*/ 1990162 h 3856037"/>
              <a:gd name="connsiteX418" fmla="*/ 10813562 w 12083644"/>
              <a:gd name="connsiteY418" fmla="*/ 1986093 h 3856037"/>
              <a:gd name="connsiteX419" fmla="*/ 10796624 w 12083644"/>
              <a:gd name="connsiteY419" fmla="*/ 1982464 h 3856037"/>
              <a:gd name="connsiteX420" fmla="*/ 10780346 w 12083644"/>
              <a:gd name="connsiteY420" fmla="*/ 1978944 h 3856037"/>
              <a:gd name="connsiteX421" fmla="*/ 10764620 w 12083644"/>
              <a:gd name="connsiteY421" fmla="*/ 1976085 h 3856037"/>
              <a:gd name="connsiteX422" fmla="*/ 10749222 w 12083644"/>
              <a:gd name="connsiteY422" fmla="*/ 1973665 h 3856037"/>
              <a:gd name="connsiteX423" fmla="*/ 10734374 w 12083644"/>
              <a:gd name="connsiteY423" fmla="*/ 1971575 h 3856037"/>
              <a:gd name="connsiteX424" fmla="*/ 10720076 w 12083644"/>
              <a:gd name="connsiteY424" fmla="*/ 1970036 h 3856037"/>
              <a:gd name="connsiteX425" fmla="*/ 10706218 w 12083644"/>
              <a:gd name="connsiteY425" fmla="*/ 1968716 h 3856037"/>
              <a:gd name="connsiteX426" fmla="*/ 10692470 w 12083644"/>
              <a:gd name="connsiteY426" fmla="*/ 1968166 h 3856037"/>
              <a:gd name="connsiteX427" fmla="*/ 10679382 w 12083644"/>
              <a:gd name="connsiteY427" fmla="*/ 1967726 h 3856037"/>
              <a:gd name="connsiteX428" fmla="*/ 10666734 w 12083644"/>
              <a:gd name="connsiteY428" fmla="*/ 1967946 h 3856037"/>
              <a:gd name="connsiteX429" fmla="*/ 10654306 w 12083644"/>
              <a:gd name="connsiteY429" fmla="*/ 1968606 h 3856037"/>
              <a:gd name="connsiteX430" fmla="*/ 10642208 w 12083644"/>
              <a:gd name="connsiteY430" fmla="*/ 1969816 h 3856037"/>
              <a:gd name="connsiteX431" fmla="*/ 10636379 w 12083644"/>
              <a:gd name="connsiteY431" fmla="*/ 1970366 h 3856037"/>
              <a:gd name="connsiteX432" fmla="*/ 10630440 w 12083644"/>
              <a:gd name="connsiteY432" fmla="*/ 1971245 h 3856037"/>
              <a:gd name="connsiteX433" fmla="*/ 10626522 w 12083644"/>
              <a:gd name="connsiteY433" fmla="*/ 1971923 h 3856037"/>
              <a:gd name="connsiteX434" fmla="*/ 10626522 w 12083644"/>
              <a:gd name="connsiteY434" fmla="*/ 3856037 h 3856037"/>
              <a:gd name="connsiteX435" fmla="*/ 1448686 w 12083644"/>
              <a:gd name="connsiteY435" fmla="*/ 3856037 h 3856037"/>
              <a:gd name="connsiteX436" fmla="*/ 1448686 w 12083644"/>
              <a:gd name="connsiteY436" fmla="*/ 1970576 h 3856037"/>
              <a:gd name="connsiteX437" fmla="*/ 1447264 w 12083644"/>
              <a:gd name="connsiteY437" fmla="*/ 1970366 h 3856037"/>
              <a:gd name="connsiteX438" fmla="*/ 1441435 w 12083644"/>
              <a:gd name="connsiteY438" fmla="*/ 1969816 h 3856037"/>
              <a:gd name="connsiteX439" fmla="*/ 1429337 w 12083644"/>
              <a:gd name="connsiteY439" fmla="*/ 1968606 h 3856037"/>
              <a:gd name="connsiteX440" fmla="*/ 1416910 w 12083644"/>
              <a:gd name="connsiteY440" fmla="*/ 1967946 h 3856037"/>
              <a:gd name="connsiteX441" fmla="*/ 1404261 w 12083644"/>
              <a:gd name="connsiteY441" fmla="*/ 1967726 h 3856037"/>
              <a:gd name="connsiteX442" fmla="*/ 1391173 w 12083644"/>
              <a:gd name="connsiteY442" fmla="*/ 1968166 h 3856037"/>
              <a:gd name="connsiteX443" fmla="*/ 1377425 w 12083644"/>
              <a:gd name="connsiteY443" fmla="*/ 1968716 h 3856037"/>
              <a:gd name="connsiteX444" fmla="*/ 1363567 w 12083644"/>
              <a:gd name="connsiteY444" fmla="*/ 1970036 h 3856037"/>
              <a:gd name="connsiteX445" fmla="*/ 1349270 w 12083644"/>
              <a:gd name="connsiteY445" fmla="*/ 1971575 h 3856037"/>
              <a:gd name="connsiteX446" fmla="*/ 1334422 w 12083644"/>
              <a:gd name="connsiteY446" fmla="*/ 1973665 h 3856037"/>
              <a:gd name="connsiteX447" fmla="*/ 1319024 w 12083644"/>
              <a:gd name="connsiteY447" fmla="*/ 1976085 h 3856037"/>
              <a:gd name="connsiteX448" fmla="*/ 1303297 w 12083644"/>
              <a:gd name="connsiteY448" fmla="*/ 1978944 h 3856037"/>
              <a:gd name="connsiteX449" fmla="*/ 1287019 w 12083644"/>
              <a:gd name="connsiteY449" fmla="*/ 1982464 h 3856037"/>
              <a:gd name="connsiteX450" fmla="*/ 1270082 w 12083644"/>
              <a:gd name="connsiteY450" fmla="*/ 1986093 h 3856037"/>
              <a:gd name="connsiteX451" fmla="*/ 1252705 w 12083644"/>
              <a:gd name="connsiteY451" fmla="*/ 1990162 h 3856037"/>
              <a:gd name="connsiteX452" fmla="*/ 1234558 w 12083644"/>
              <a:gd name="connsiteY452" fmla="*/ 1994892 h 3856037"/>
              <a:gd name="connsiteX453" fmla="*/ 1215970 w 12083644"/>
              <a:gd name="connsiteY453" fmla="*/ 1999841 h 3856037"/>
              <a:gd name="connsiteX454" fmla="*/ 1196723 w 12083644"/>
              <a:gd name="connsiteY454" fmla="*/ 2005340 h 3856037"/>
              <a:gd name="connsiteX455" fmla="*/ 1176707 w 12083644"/>
              <a:gd name="connsiteY455" fmla="*/ 2011059 h 3856037"/>
              <a:gd name="connsiteX456" fmla="*/ 1156140 w 12083644"/>
              <a:gd name="connsiteY456" fmla="*/ 2017328 h 3856037"/>
              <a:gd name="connsiteX457" fmla="*/ 1134693 w 12083644"/>
              <a:gd name="connsiteY457" fmla="*/ 2023927 h 3856037"/>
              <a:gd name="connsiteX458" fmla="*/ 1112806 w 12083644"/>
              <a:gd name="connsiteY458" fmla="*/ 2030856 h 3856037"/>
              <a:gd name="connsiteX459" fmla="*/ 1089930 w 12083644"/>
              <a:gd name="connsiteY459" fmla="*/ 2038225 h 3856037"/>
              <a:gd name="connsiteX460" fmla="*/ 1066394 w 12083644"/>
              <a:gd name="connsiteY460" fmla="*/ 2045924 h 3856037"/>
              <a:gd name="connsiteX461" fmla="*/ 1049126 w 12083644"/>
              <a:gd name="connsiteY461" fmla="*/ 2050873 h 3856037"/>
              <a:gd name="connsiteX462" fmla="*/ 1032079 w 12083644"/>
              <a:gd name="connsiteY462" fmla="*/ 2055382 h 3856037"/>
              <a:gd name="connsiteX463" fmla="*/ 1015362 w 12083644"/>
              <a:gd name="connsiteY463" fmla="*/ 2059452 h 3856037"/>
              <a:gd name="connsiteX464" fmla="*/ 998864 w 12083644"/>
              <a:gd name="connsiteY464" fmla="*/ 2063301 h 3856037"/>
              <a:gd name="connsiteX465" fmla="*/ 982257 w 12083644"/>
              <a:gd name="connsiteY465" fmla="*/ 2066600 h 3856037"/>
              <a:gd name="connsiteX466" fmla="*/ 966199 w 12083644"/>
              <a:gd name="connsiteY466" fmla="*/ 2069460 h 3856037"/>
              <a:gd name="connsiteX467" fmla="*/ 950032 w 12083644"/>
              <a:gd name="connsiteY467" fmla="*/ 2072100 h 3856037"/>
              <a:gd name="connsiteX468" fmla="*/ 934304 w 12083644"/>
              <a:gd name="connsiteY468" fmla="*/ 2074079 h 3856037"/>
              <a:gd name="connsiteX469" fmla="*/ 918577 w 12083644"/>
              <a:gd name="connsiteY469" fmla="*/ 2076169 h 3856037"/>
              <a:gd name="connsiteX470" fmla="*/ 903069 w 12083644"/>
              <a:gd name="connsiteY470" fmla="*/ 2077599 h 3856037"/>
              <a:gd name="connsiteX471" fmla="*/ 887782 w 12083644"/>
              <a:gd name="connsiteY471" fmla="*/ 2078809 h 3856037"/>
              <a:gd name="connsiteX472" fmla="*/ 872604 w 12083644"/>
              <a:gd name="connsiteY472" fmla="*/ 2079688 h 3856037"/>
              <a:gd name="connsiteX473" fmla="*/ 857756 w 12083644"/>
              <a:gd name="connsiteY473" fmla="*/ 2080018 h 3856037"/>
              <a:gd name="connsiteX474" fmla="*/ 843019 w 12083644"/>
              <a:gd name="connsiteY474" fmla="*/ 2080238 h 3856037"/>
              <a:gd name="connsiteX475" fmla="*/ 828282 w 12083644"/>
              <a:gd name="connsiteY475" fmla="*/ 2080238 h 3856037"/>
              <a:gd name="connsiteX476" fmla="*/ 813983 w 12083644"/>
              <a:gd name="connsiteY476" fmla="*/ 2079798 h 3856037"/>
              <a:gd name="connsiteX477" fmla="*/ 799685 w 12083644"/>
              <a:gd name="connsiteY477" fmla="*/ 2079029 h 3856037"/>
              <a:gd name="connsiteX478" fmla="*/ 785827 w 12083644"/>
              <a:gd name="connsiteY478" fmla="*/ 2078039 h 3856037"/>
              <a:gd name="connsiteX479" fmla="*/ 771971 w 12083644"/>
              <a:gd name="connsiteY479" fmla="*/ 2076829 h 3856037"/>
              <a:gd name="connsiteX480" fmla="*/ 758222 w 12083644"/>
              <a:gd name="connsiteY480" fmla="*/ 2075399 h 3856037"/>
              <a:gd name="connsiteX481" fmla="*/ 744804 w 12083644"/>
              <a:gd name="connsiteY481" fmla="*/ 2073529 h 3856037"/>
              <a:gd name="connsiteX482" fmla="*/ 731496 w 12083644"/>
              <a:gd name="connsiteY482" fmla="*/ 2071440 h 3856037"/>
              <a:gd name="connsiteX483" fmla="*/ 718409 w 12083644"/>
              <a:gd name="connsiteY483" fmla="*/ 2069240 h 3856037"/>
              <a:gd name="connsiteX484" fmla="*/ 705320 w 12083644"/>
              <a:gd name="connsiteY484" fmla="*/ 2066820 h 3856037"/>
              <a:gd name="connsiteX485" fmla="*/ 692672 w 12083644"/>
              <a:gd name="connsiteY485" fmla="*/ 2064071 h 3856037"/>
              <a:gd name="connsiteX486" fmla="*/ 680025 w 12083644"/>
              <a:gd name="connsiteY486" fmla="*/ 2061101 h 3856037"/>
              <a:gd name="connsiteX487" fmla="*/ 667596 w 12083644"/>
              <a:gd name="connsiteY487" fmla="*/ 2058022 h 3856037"/>
              <a:gd name="connsiteX488" fmla="*/ 655498 w 12083644"/>
              <a:gd name="connsiteY488" fmla="*/ 2054722 h 3856037"/>
              <a:gd name="connsiteX489" fmla="*/ 643510 w 12083644"/>
              <a:gd name="connsiteY489" fmla="*/ 2051093 h 3856037"/>
              <a:gd name="connsiteX490" fmla="*/ 631411 w 12083644"/>
              <a:gd name="connsiteY490" fmla="*/ 2047353 h 3856037"/>
              <a:gd name="connsiteX491" fmla="*/ 619753 w 12083644"/>
              <a:gd name="connsiteY491" fmla="*/ 2043504 h 3856037"/>
              <a:gd name="connsiteX492" fmla="*/ 608426 w 12083644"/>
              <a:gd name="connsiteY492" fmla="*/ 2039435 h 3856037"/>
              <a:gd name="connsiteX493" fmla="*/ 596987 w 12083644"/>
              <a:gd name="connsiteY493" fmla="*/ 2035145 h 3856037"/>
              <a:gd name="connsiteX494" fmla="*/ 585879 w 12083644"/>
              <a:gd name="connsiteY494" fmla="*/ 2030856 h 3856037"/>
              <a:gd name="connsiteX495" fmla="*/ 574880 w 12083644"/>
              <a:gd name="connsiteY495" fmla="*/ 2026127 h 3856037"/>
              <a:gd name="connsiteX496" fmla="*/ 564102 w 12083644"/>
              <a:gd name="connsiteY496" fmla="*/ 2021617 h 3856037"/>
              <a:gd name="connsiteX497" fmla="*/ 553434 w 12083644"/>
              <a:gd name="connsiteY497" fmla="*/ 2016778 h 3856037"/>
              <a:gd name="connsiteX498" fmla="*/ 542985 w 12083644"/>
              <a:gd name="connsiteY498" fmla="*/ 2011829 h 3856037"/>
              <a:gd name="connsiteX499" fmla="*/ 532647 w 12083644"/>
              <a:gd name="connsiteY499" fmla="*/ 2006770 h 3856037"/>
              <a:gd name="connsiteX500" fmla="*/ 522638 w 12083644"/>
              <a:gd name="connsiteY500" fmla="*/ 2001601 h 3856037"/>
              <a:gd name="connsiteX501" fmla="*/ 512630 w 12083644"/>
              <a:gd name="connsiteY501" fmla="*/ 1996541 h 3856037"/>
              <a:gd name="connsiteX502" fmla="*/ 502842 w 12083644"/>
              <a:gd name="connsiteY502" fmla="*/ 1991262 h 3856037"/>
              <a:gd name="connsiteX503" fmla="*/ 493163 w 12083644"/>
              <a:gd name="connsiteY503" fmla="*/ 1985763 h 3856037"/>
              <a:gd name="connsiteX504" fmla="*/ 483814 w 12083644"/>
              <a:gd name="connsiteY504" fmla="*/ 1980154 h 3856037"/>
              <a:gd name="connsiteX505" fmla="*/ 474576 w 12083644"/>
              <a:gd name="connsiteY505" fmla="*/ 1974655 h 3856037"/>
              <a:gd name="connsiteX506" fmla="*/ 465447 w 12083644"/>
              <a:gd name="connsiteY506" fmla="*/ 1969156 h 3856037"/>
              <a:gd name="connsiteX507" fmla="*/ 456649 w 12083644"/>
              <a:gd name="connsiteY507" fmla="*/ 1963437 h 3856037"/>
              <a:gd name="connsiteX508" fmla="*/ 447850 w 12083644"/>
              <a:gd name="connsiteY508" fmla="*/ 1957937 h 3856037"/>
              <a:gd name="connsiteX509" fmla="*/ 430913 w 12083644"/>
              <a:gd name="connsiteY509" fmla="*/ 1946499 h 3856037"/>
              <a:gd name="connsiteX510" fmla="*/ 414525 w 12083644"/>
              <a:gd name="connsiteY510" fmla="*/ 1934841 h 3856037"/>
              <a:gd name="connsiteX511" fmla="*/ 399018 w 12083644"/>
              <a:gd name="connsiteY511" fmla="*/ 1923403 h 3856037"/>
              <a:gd name="connsiteX512" fmla="*/ 384170 w 12083644"/>
              <a:gd name="connsiteY512" fmla="*/ 1911965 h 3856037"/>
              <a:gd name="connsiteX513" fmla="*/ 369872 w 12083644"/>
              <a:gd name="connsiteY513" fmla="*/ 1900746 h 3856037"/>
              <a:gd name="connsiteX514" fmla="*/ 356124 w 12083644"/>
              <a:gd name="connsiteY514" fmla="*/ 1889528 h 3856037"/>
              <a:gd name="connsiteX515" fmla="*/ 343256 w 12083644"/>
              <a:gd name="connsiteY515" fmla="*/ 1878750 h 3856037"/>
              <a:gd name="connsiteX516" fmla="*/ 330828 w 12083644"/>
              <a:gd name="connsiteY516" fmla="*/ 1868301 h 3856037"/>
              <a:gd name="connsiteX517" fmla="*/ 318950 w 12083644"/>
              <a:gd name="connsiteY517" fmla="*/ 1857853 h 3856037"/>
              <a:gd name="connsiteX518" fmla="*/ 306742 w 12083644"/>
              <a:gd name="connsiteY518" fmla="*/ 1847845 h 3856037"/>
              <a:gd name="connsiteX519" fmla="*/ 294644 w 12083644"/>
              <a:gd name="connsiteY519" fmla="*/ 1838056 h 3856037"/>
              <a:gd name="connsiteX520" fmla="*/ 282436 w 12083644"/>
              <a:gd name="connsiteY520" fmla="*/ 1828268 h 3856037"/>
              <a:gd name="connsiteX521" fmla="*/ 270338 w 12083644"/>
              <a:gd name="connsiteY521" fmla="*/ 1818919 h 3856037"/>
              <a:gd name="connsiteX522" fmla="*/ 258130 w 12083644"/>
              <a:gd name="connsiteY522" fmla="*/ 1809461 h 3856037"/>
              <a:gd name="connsiteX523" fmla="*/ 246031 w 12083644"/>
              <a:gd name="connsiteY523" fmla="*/ 1800552 h 3856037"/>
              <a:gd name="connsiteX524" fmla="*/ 234043 w 12083644"/>
              <a:gd name="connsiteY524" fmla="*/ 1791753 h 3856037"/>
              <a:gd name="connsiteX525" fmla="*/ 210507 w 12083644"/>
              <a:gd name="connsiteY525" fmla="*/ 1774926 h 3856037"/>
              <a:gd name="connsiteX526" fmla="*/ 187851 w 12083644"/>
              <a:gd name="connsiteY526" fmla="*/ 1759089 h 3856037"/>
              <a:gd name="connsiteX527" fmla="*/ 166074 w 12083644"/>
              <a:gd name="connsiteY527" fmla="*/ 1744351 h 3856037"/>
              <a:gd name="connsiteX528" fmla="*/ 145617 w 12083644"/>
              <a:gd name="connsiteY528" fmla="*/ 1731043 h 3856037"/>
              <a:gd name="connsiteX529" fmla="*/ 126590 w 12083644"/>
              <a:gd name="connsiteY529" fmla="*/ 1718835 h 3856037"/>
              <a:gd name="connsiteX530" fmla="*/ 109213 w 12083644"/>
              <a:gd name="connsiteY530" fmla="*/ 1707947 h 3856037"/>
              <a:gd name="connsiteX531" fmla="*/ 93925 w 12083644"/>
              <a:gd name="connsiteY531" fmla="*/ 1698818 h 3856037"/>
              <a:gd name="connsiteX532" fmla="*/ 81057 w 12083644"/>
              <a:gd name="connsiteY532" fmla="*/ 1691009 h 3856037"/>
              <a:gd name="connsiteX533" fmla="*/ 62470 w 12083644"/>
              <a:gd name="connsiteY533" fmla="*/ 1680231 h 3856037"/>
              <a:gd name="connsiteX534" fmla="*/ 55982 w 12083644"/>
              <a:gd name="connsiteY534" fmla="*/ 1676601 h 3856037"/>
              <a:gd name="connsiteX535" fmla="*/ 45753 w 12083644"/>
              <a:gd name="connsiteY535" fmla="*/ 1669453 h 3856037"/>
              <a:gd name="connsiteX536" fmla="*/ 36735 w 12083644"/>
              <a:gd name="connsiteY536" fmla="*/ 1662414 h 3856037"/>
              <a:gd name="connsiteX537" fmla="*/ 28815 w 12083644"/>
              <a:gd name="connsiteY537" fmla="*/ 1656145 h 3856037"/>
              <a:gd name="connsiteX538" fmla="*/ 22106 w 12083644"/>
              <a:gd name="connsiteY538" fmla="*/ 1649986 h 3856037"/>
              <a:gd name="connsiteX539" fmla="*/ 16388 w 12083644"/>
              <a:gd name="connsiteY539" fmla="*/ 1644266 h 3856037"/>
              <a:gd name="connsiteX540" fmla="*/ 11438 w 12083644"/>
              <a:gd name="connsiteY540" fmla="*/ 1638767 h 3856037"/>
              <a:gd name="connsiteX541" fmla="*/ 9348 w 12083644"/>
              <a:gd name="connsiteY541" fmla="*/ 1636348 h 3856037"/>
              <a:gd name="connsiteX542" fmla="*/ 7589 w 12083644"/>
              <a:gd name="connsiteY542" fmla="*/ 1633928 h 3856037"/>
              <a:gd name="connsiteX543" fmla="*/ 5940 w 12083644"/>
              <a:gd name="connsiteY543" fmla="*/ 1631398 h 3856037"/>
              <a:gd name="connsiteX544" fmla="*/ 4509 w 12083644"/>
              <a:gd name="connsiteY544" fmla="*/ 1629199 h 3856037"/>
              <a:gd name="connsiteX545" fmla="*/ 3299 w 12083644"/>
              <a:gd name="connsiteY545" fmla="*/ 1626889 h 3856037"/>
              <a:gd name="connsiteX546" fmla="*/ 2199 w 12083644"/>
              <a:gd name="connsiteY546" fmla="*/ 1624690 h 3856037"/>
              <a:gd name="connsiteX547" fmla="*/ 1650 w 12083644"/>
              <a:gd name="connsiteY547" fmla="*/ 1622600 h 3856037"/>
              <a:gd name="connsiteX548" fmla="*/ 771 w 12083644"/>
              <a:gd name="connsiteY548" fmla="*/ 1620620 h 3856037"/>
              <a:gd name="connsiteX549" fmla="*/ 440 w 12083644"/>
              <a:gd name="connsiteY549" fmla="*/ 1618530 h 3856037"/>
              <a:gd name="connsiteX550" fmla="*/ 220 w 12083644"/>
              <a:gd name="connsiteY550" fmla="*/ 1616771 h 3856037"/>
              <a:gd name="connsiteX551" fmla="*/ 0 w 12083644"/>
              <a:gd name="connsiteY551" fmla="*/ 1615121 h 3856037"/>
              <a:gd name="connsiteX552" fmla="*/ 220 w 12083644"/>
              <a:gd name="connsiteY552" fmla="*/ 1613251 h 3856037"/>
              <a:gd name="connsiteX553" fmla="*/ 440 w 12083644"/>
              <a:gd name="connsiteY553" fmla="*/ 1611602 h 3856037"/>
              <a:gd name="connsiteX554" fmla="*/ 660 w 12083644"/>
              <a:gd name="connsiteY554" fmla="*/ 1609952 h 3856037"/>
              <a:gd name="connsiteX555" fmla="*/ 1210 w 12083644"/>
              <a:gd name="connsiteY555" fmla="*/ 1608522 h 3856037"/>
              <a:gd name="connsiteX556" fmla="*/ 1871 w 12083644"/>
              <a:gd name="connsiteY556" fmla="*/ 1607092 h 3856037"/>
              <a:gd name="connsiteX557" fmla="*/ 2420 w 12083644"/>
              <a:gd name="connsiteY557" fmla="*/ 1605663 h 3856037"/>
              <a:gd name="connsiteX558" fmla="*/ 3519 w 12083644"/>
              <a:gd name="connsiteY558" fmla="*/ 1604453 h 3856037"/>
              <a:gd name="connsiteX559" fmla="*/ 4289 w 12083644"/>
              <a:gd name="connsiteY559" fmla="*/ 1603243 h 3856037"/>
              <a:gd name="connsiteX560" fmla="*/ 5499 w 12083644"/>
              <a:gd name="connsiteY560" fmla="*/ 1602033 h 3856037"/>
              <a:gd name="connsiteX561" fmla="*/ 7919 w 12083644"/>
              <a:gd name="connsiteY561" fmla="*/ 1599723 h 3856037"/>
              <a:gd name="connsiteX562" fmla="*/ 10668 w 12083644"/>
              <a:gd name="connsiteY562" fmla="*/ 1597964 h 3856037"/>
              <a:gd name="connsiteX563" fmla="*/ 13638 w 12083644"/>
              <a:gd name="connsiteY563" fmla="*/ 1596314 h 3856037"/>
              <a:gd name="connsiteX564" fmla="*/ 17157 w 12083644"/>
              <a:gd name="connsiteY564" fmla="*/ 1594884 h 3856037"/>
              <a:gd name="connsiteX565" fmla="*/ 20677 w 12083644"/>
              <a:gd name="connsiteY565" fmla="*/ 1593454 h 3856037"/>
              <a:gd name="connsiteX566" fmla="*/ 24086 w 12083644"/>
              <a:gd name="connsiteY566" fmla="*/ 1592465 h 3856037"/>
              <a:gd name="connsiteX567" fmla="*/ 27935 w 12083644"/>
              <a:gd name="connsiteY567" fmla="*/ 1591585 h 3856037"/>
              <a:gd name="connsiteX568" fmla="*/ 31675 w 12083644"/>
              <a:gd name="connsiteY568" fmla="*/ 1591035 h 3856037"/>
              <a:gd name="connsiteX569" fmla="*/ 35304 w 12083644"/>
              <a:gd name="connsiteY569" fmla="*/ 1590375 h 3856037"/>
              <a:gd name="connsiteX570" fmla="*/ 39044 w 12083644"/>
              <a:gd name="connsiteY570" fmla="*/ 1590155 h 3856037"/>
              <a:gd name="connsiteX571" fmla="*/ 42453 w 12083644"/>
              <a:gd name="connsiteY571" fmla="*/ 1589935 h 3856037"/>
              <a:gd name="connsiteX572" fmla="*/ 45753 w 12083644"/>
              <a:gd name="connsiteY572" fmla="*/ 1589935 h 3856037"/>
              <a:gd name="connsiteX573" fmla="*/ 48832 w 12083644"/>
              <a:gd name="connsiteY573" fmla="*/ 1590155 h 3856037"/>
              <a:gd name="connsiteX574" fmla="*/ 51692 w 12083644"/>
              <a:gd name="connsiteY574" fmla="*/ 1590375 h 3856037"/>
              <a:gd name="connsiteX575" fmla="*/ 54111 w 12083644"/>
              <a:gd name="connsiteY575" fmla="*/ 1590815 h 3856037"/>
              <a:gd name="connsiteX576" fmla="*/ 56201 w 12083644"/>
              <a:gd name="connsiteY576" fmla="*/ 1591365 h 3856037"/>
              <a:gd name="connsiteX577" fmla="*/ 60051 w 12083644"/>
              <a:gd name="connsiteY577" fmla="*/ 1592465 h 3856037"/>
              <a:gd name="connsiteX578" fmla="*/ 64780 w 12083644"/>
              <a:gd name="connsiteY578" fmla="*/ 1593454 h 3856037"/>
              <a:gd name="connsiteX579" fmla="*/ 76768 w 12083644"/>
              <a:gd name="connsiteY579" fmla="*/ 1595654 h 3856037"/>
              <a:gd name="connsiteX580" fmla="*/ 84357 w 12083644"/>
              <a:gd name="connsiteY580" fmla="*/ 1597084 h 3856037"/>
              <a:gd name="connsiteX581" fmla="*/ 92715 w 12083644"/>
              <a:gd name="connsiteY581" fmla="*/ 1598954 h 3856037"/>
              <a:gd name="connsiteX582" fmla="*/ 102504 w 12083644"/>
              <a:gd name="connsiteY582" fmla="*/ 1601153 h 3856037"/>
              <a:gd name="connsiteX583" fmla="*/ 113392 w 12083644"/>
              <a:gd name="connsiteY583" fmla="*/ 1604233 h 3856037"/>
              <a:gd name="connsiteX584" fmla="*/ 125600 w 12083644"/>
              <a:gd name="connsiteY584" fmla="*/ 1608192 h 3856037"/>
              <a:gd name="connsiteX585" fmla="*/ 139129 w 12083644"/>
              <a:gd name="connsiteY585" fmla="*/ 1612811 h 3856037"/>
              <a:gd name="connsiteX586" fmla="*/ 146387 w 12083644"/>
              <a:gd name="connsiteY586" fmla="*/ 1615451 h 3856037"/>
              <a:gd name="connsiteX587" fmla="*/ 154196 w 12083644"/>
              <a:gd name="connsiteY587" fmla="*/ 1618530 h 3856037"/>
              <a:gd name="connsiteX588" fmla="*/ 162115 w 12083644"/>
              <a:gd name="connsiteY588" fmla="*/ 1621830 h 3856037"/>
              <a:gd name="connsiteX589" fmla="*/ 170693 w 12083644"/>
              <a:gd name="connsiteY589" fmla="*/ 1625349 h 3856037"/>
              <a:gd name="connsiteX590" fmla="*/ 179712 w 12083644"/>
              <a:gd name="connsiteY590" fmla="*/ 1629419 h 3856037"/>
              <a:gd name="connsiteX591" fmla="*/ 188950 w 12083644"/>
              <a:gd name="connsiteY591" fmla="*/ 1633488 h 3856037"/>
              <a:gd name="connsiteX592" fmla="*/ 198739 w 12083644"/>
              <a:gd name="connsiteY592" fmla="*/ 1638217 h 3856037"/>
              <a:gd name="connsiteX593" fmla="*/ 208967 w 12083644"/>
              <a:gd name="connsiteY593" fmla="*/ 1643057 h 3856037"/>
              <a:gd name="connsiteX594" fmla="*/ 219526 w 12083644"/>
              <a:gd name="connsiteY594" fmla="*/ 1648336 h 3856037"/>
              <a:gd name="connsiteX595" fmla="*/ 230744 w 12083644"/>
              <a:gd name="connsiteY595" fmla="*/ 1654275 h 3856037"/>
              <a:gd name="connsiteX596" fmla="*/ 242182 w 12083644"/>
              <a:gd name="connsiteY596" fmla="*/ 1660434 h 3856037"/>
              <a:gd name="connsiteX597" fmla="*/ 254281 w 12083644"/>
              <a:gd name="connsiteY597" fmla="*/ 1666923 h 3856037"/>
              <a:gd name="connsiteX598" fmla="*/ 279136 w 12083644"/>
              <a:gd name="connsiteY598" fmla="*/ 1680671 h 3856037"/>
              <a:gd name="connsiteX599" fmla="*/ 304542 w 12083644"/>
              <a:gd name="connsiteY599" fmla="*/ 1694529 h 3856037"/>
              <a:gd name="connsiteX600" fmla="*/ 330168 w 12083644"/>
              <a:gd name="connsiteY600" fmla="*/ 1708166 h 3856037"/>
              <a:gd name="connsiteX601" fmla="*/ 356344 w 12083644"/>
              <a:gd name="connsiteY601" fmla="*/ 1721694 h 3856037"/>
              <a:gd name="connsiteX602" fmla="*/ 383070 w 12083644"/>
              <a:gd name="connsiteY602" fmla="*/ 1735002 h 3856037"/>
              <a:gd name="connsiteX603" fmla="*/ 396598 w 12083644"/>
              <a:gd name="connsiteY603" fmla="*/ 1741711 h 3856037"/>
              <a:gd name="connsiteX604" fmla="*/ 410127 w 12083644"/>
              <a:gd name="connsiteY604" fmla="*/ 1747980 h 3856037"/>
              <a:gd name="connsiteX605" fmla="*/ 423984 w 12083644"/>
              <a:gd name="connsiteY605" fmla="*/ 1754359 h 3856037"/>
              <a:gd name="connsiteX606" fmla="*/ 437622 w 12083644"/>
              <a:gd name="connsiteY606" fmla="*/ 1760628 h 3856037"/>
              <a:gd name="connsiteX607" fmla="*/ 451699 w 12083644"/>
              <a:gd name="connsiteY607" fmla="*/ 1766787 h 3856037"/>
              <a:gd name="connsiteX608" fmla="*/ 465667 w 12083644"/>
              <a:gd name="connsiteY608" fmla="*/ 1772726 h 3856037"/>
              <a:gd name="connsiteX609" fmla="*/ 479965 w 12083644"/>
              <a:gd name="connsiteY609" fmla="*/ 1778665 h 3856037"/>
              <a:gd name="connsiteX610" fmla="*/ 494263 w 12083644"/>
              <a:gd name="connsiteY610" fmla="*/ 1784165 h 3856037"/>
              <a:gd name="connsiteX611" fmla="*/ 508561 w 12083644"/>
              <a:gd name="connsiteY611" fmla="*/ 1789664 h 3856037"/>
              <a:gd name="connsiteX612" fmla="*/ 522969 w 12083644"/>
              <a:gd name="connsiteY612" fmla="*/ 1794943 h 3856037"/>
              <a:gd name="connsiteX613" fmla="*/ 537706 w 12083644"/>
              <a:gd name="connsiteY613" fmla="*/ 1800112 h 3856037"/>
              <a:gd name="connsiteX614" fmla="*/ 552444 w 12083644"/>
              <a:gd name="connsiteY614" fmla="*/ 1804951 h 3856037"/>
              <a:gd name="connsiteX615" fmla="*/ 567291 w 12083644"/>
              <a:gd name="connsiteY615" fmla="*/ 1809461 h 3856037"/>
              <a:gd name="connsiteX616" fmla="*/ 582249 w 12083644"/>
              <a:gd name="connsiteY616" fmla="*/ 1813970 h 3856037"/>
              <a:gd name="connsiteX617" fmla="*/ 597317 w 12083644"/>
              <a:gd name="connsiteY617" fmla="*/ 1818259 h 3856037"/>
              <a:gd name="connsiteX618" fmla="*/ 612495 w 12083644"/>
              <a:gd name="connsiteY618" fmla="*/ 1822109 h 3856037"/>
              <a:gd name="connsiteX619" fmla="*/ 627782 w 12083644"/>
              <a:gd name="connsiteY619" fmla="*/ 1825848 h 3856037"/>
              <a:gd name="connsiteX620" fmla="*/ 643070 w 12083644"/>
              <a:gd name="connsiteY620" fmla="*/ 1829038 h 3856037"/>
              <a:gd name="connsiteX621" fmla="*/ 658577 w 12083644"/>
              <a:gd name="connsiteY621" fmla="*/ 1832117 h 3856037"/>
              <a:gd name="connsiteX622" fmla="*/ 674305 w 12083644"/>
              <a:gd name="connsiteY622" fmla="*/ 1834757 h 3856037"/>
              <a:gd name="connsiteX623" fmla="*/ 690032 w 12083644"/>
              <a:gd name="connsiteY623" fmla="*/ 1837286 h 3856037"/>
              <a:gd name="connsiteX624" fmla="*/ 705760 w 12083644"/>
              <a:gd name="connsiteY624" fmla="*/ 1839486 h 3856037"/>
              <a:gd name="connsiteX625" fmla="*/ 713789 w 12083644"/>
              <a:gd name="connsiteY625" fmla="*/ 1840366 h 3856037"/>
              <a:gd name="connsiteX626" fmla="*/ 721487 w 12083644"/>
              <a:gd name="connsiteY626" fmla="*/ 1840916 h 3856037"/>
              <a:gd name="connsiteX627" fmla="*/ 729296 w 12083644"/>
              <a:gd name="connsiteY627" fmla="*/ 1841576 h 3856037"/>
              <a:gd name="connsiteX628" fmla="*/ 736775 w 12083644"/>
              <a:gd name="connsiteY628" fmla="*/ 1841906 h 3856037"/>
              <a:gd name="connsiteX629" fmla="*/ 744364 w 12083644"/>
              <a:gd name="connsiteY629" fmla="*/ 1841906 h 3856037"/>
              <a:gd name="connsiteX630" fmla="*/ 751733 w 12083644"/>
              <a:gd name="connsiteY630" fmla="*/ 1842126 h 3856037"/>
              <a:gd name="connsiteX631" fmla="*/ 759103 w 12083644"/>
              <a:gd name="connsiteY631" fmla="*/ 1841906 h 3856037"/>
              <a:gd name="connsiteX632" fmla="*/ 766250 w 12083644"/>
              <a:gd name="connsiteY632" fmla="*/ 1841576 h 3856037"/>
              <a:gd name="connsiteX633" fmla="*/ 773399 w 12083644"/>
              <a:gd name="connsiteY633" fmla="*/ 1841136 h 3856037"/>
              <a:gd name="connsiteX634" fmla="*/ 780328 w 12083644"/>
              <a:gd name="connsiteY634" fmla="*/ 1840476 h 3856037"/>
              <a:gd name="connsiteX635" fmla="*/ 787257 w 12083644"/>
              <a:gd name="connsiteY635" fmla="*/ 1839926 h 3856037"/>
              <a:gd name="connsiteX636" fmla="*/ 793967 w 12083644"/>
              <a:gd name="connsiteY636" fmla="*/ 1839046 h 3856037"/>
              <a:gd name="connsiteX637" fmla="*/ 800785 w 12083644"/>
              <a:gd name="connsiteY637" fmla="*/ 1838056 h 3856037"/>
              <a:gd name="connsiteX638" fmla="*/ 807274 w 12083644"/>
              <a:gd name="connsiteY638" fmla="*/ 1837066 h 3856037"/>
              <a:gd name="connsiteX639" fmla="*/ 813763 w 12083644"/>
              <a:gd name="connsiteY639" fmla="*/ 1835857 h 3856037"/>
              <a:gd name="connsiteX640" fmla="*/ 820142 w 12083644"/>
              <a:gd name="connsiteY640" fmla="*/ 1834647 h 3856037"/>
              <a:gd name="connsiteX641" fmla="*/ 832570 w 12083644"/>
              <a:gd name="connsiteY641" fmla="*/ 1831567 h 3856037"/>
              <a:gd name="connsiteX642" fmla="*/ 844448 w 12083644"/>
              <a:gd name="connsiteY642" fmla="*/ 1828268 h 3856037"/>
              <a:gd name="connsiteX643" fmla="*/ 855887 w 12083644"/>
              <a:gd name="connsiteY643" fmla="*/ 1824748 h 3856037"/>
              <a:gd name="connsiteX644" fmla="*/ 866885 w 12083644"/>
              <a:gd name="connsiteY644" fmla="*/ 1820899 h 3856037"/>
              <a:gd name="connsiteX645" fmla="*/ 877553 w 12083644"/>
              <a:gd name="connsiteY645" fmla="*/ 1816829 h 3856037"/>
              <a:gd name="connsiteX646" fmla="*/ 887562 w 12083644"/>
              <a:gd name="connsiteY646" fmla="*/ 1812540 h 3856037"/>
              <a:gd name="connsiteX647" fmla="*/ 897130 w 12083644"/>
              <a:gd name="connsiteY647" fmla="*/ 1808031 h 3856037"/>
              <a:gd name="connsiteX648" fmla="*/ 906369 w 12083644"/>
              <a:gd name="connsiteY648" fmla="*/ 1803522 h 3856037"/>
              <a:gd name="connsiteX649" fmla="*/ 914947 w 12083644"/>
              <a:gd name="connsiteY649" fmla="*/ 1798902 h 3856037"/>
              <a:gd name="connsiteX650" fmla="*/ 922866 w 12083644"/>
              <a:gd name="connsiteY650" fmla="*/ 1794173 h 3856037"/>
              <a:gd name="connsiteX651" fmla="*/ 930676 w 12083644"/>
              <a:gd name="connsiteY651" fmla="*/ 1789664 h 3856037"/>
              <a:gd name="connsiteX652" fmla="*/ 937604 w 12083644"/>
              <a:gd name="connsiteY652" fmla="*/ 1785154 h 3856037"/>
              <a:gd name="connsiteX653" fmla="*/ 944093 w 12083644"/>
              <a:gd name="connsiteY653" fmla="*/ 1780645 h 3856037"/>
              <a:gd name="connsiteX654" fmla="*/ 950252 w 12083644"/>
              <a:gd name="connsiteY654" fmla="*/ 1776356 h 3856037"/>
              <a:gd name="connsiteX655" fmla="*/ 955531 w 12083644"/>
              <a:gd name="connsiteY655" fmla="*/ 1772286 h 3856037"/>
              <a:gd name="connsiteX656" fmla="*/ 960700 w 12083644"/>
              <a:gd name="connsiteY656" fmla="*/ 1768657 h 3856037"/>
              <a:gd name="connsiteX657" fmla="*/ 968839 w 12083644"/>
              <a:gd name="connsiteY657" fmla="*/ 1761948 h 3856037"/>
              <a:gd name="connsiteX658" fmla="*/ 974778 w 12083644"/>
              <a:gd name="connsiteY658" fmla="*/ 1756559 h 3856037"/>
              <a:gd name="connsiteX659" fmla="*/ 978187 w 12083644"/>
              <a:gd name="connsiteY659" fmla="*/ 1753149 h 3856037"/>
              <a:gd name="connsiteX660" fmla="*/ 979397 w 12083644"/>
              <a:gd name="connsiteY660" fmla="*/ 1751940 h 3856037"/>
              <a:gd name="connsiteX661" fmla="*/ 982697 w 12083644"/>
              <a:gd name="connsiteY661" fmla="*/ 1746441 h 3856037"/>
              <a:gd name="connsiteX662" fmla="*/ 985556 w 12083644"/>
              <a:gd name="connsiteY662" fmla="*/ 1741051 h 3856037"/>
              <a:gd name="connsiteX663" fmla="*/ 988197 w 12083644"/>
              <a:gd name="connsiteY663" fmla="*/ 1736212 h 3856037"/>
              <a:gd name="connsiteX664" fmla="*/ 990286 w 12083644"/>
              <a:gd name="connsiteY664" fmla="*/ 1731483 h 3856037"/>
              <a:gd name="connsiteX665" fmla="*/ 992045 w 12083644"/>
              <a:gd name="connsiteY665" fmla="*/ 1727194 h 3856037"/>
              <a:gd name="connsiteX666" fmla="*/ 993476 w 12083644"/>
              <a:gd name="connsiteY666" fmla="*/ 1723124 h 3856037"/>
              <a:gd name="connsiteX667" fmla="*/ 994575 w 12083644"/>
              <a:gd name="connsiteY667" fmla="*/ 1719275 h 3856037"/>
              <a:gd name="connsiteX668" fmla="*/ 995345 w 12083644"/>
              <a:gd name="connsiteY668" fmla="*/ 1715755 h 3856037"/>
              <a:gd name="connsiteX669" fmla="*/ 995786 w 12083644"/>
              <a:gd name="connsiteY669" fmla="*/ 1712236 h 3856037"/>
              <a:gd name="connsiteX670" fmla="*/ 995786 w 12083644"/>
              <a:gd name="connsiteY670" fmla="*/ 1709376 h 3856037"/>
              <a:gd name="connsiteX671" fmla="*/ 995565 w 12083644"/>
              <a:gd name="connsiteY671" fmla="*/ 1706517 h 3856037"/>
              <a:gd name="connsiteX672" fmla="*/ 994905 w 12083644"/>
              <a:gd name="connsiteY672" fmla="*/ 1704097 h 3856037"/>
              <a:gd name="connsiteX673" fmla="*/ 994135 w 12083644"/>
              <a:gd name="connsiteY673" fmla="*/ 1701678 h 3856037"/>
              <a:gd name="connsiteX674" fmla="*/ 993145 w 12083644"/>
              <a:gd name="connsiteY674" fmla="*/ 1699588 h 3856037"/>
              <a:gd name="connsiteX675" fmla="*/ 991715 w 12083644"/>
              <a:gd name="connsiteY675" fmla="*/ 1697828 h 3856037"/>
              <a:gd name="connsiteX676" fmla="*/ 990066 w 12083644"/>
              <a:gd name="connsiteY676" fmla="*/ 1696178 h 3856037"/>
              <a:gd name="connsiteX677" fmla="*/ 987976 w 12083644"/>
              <a:gd name="connsiteY677" fmla="*/ 1694749 h 3856037"/>
              <a:gd name="connsiteX678" fmla="*/ 985996 w 12083644"/>
              <a:gd name="connsiteY678" fmla="*/ 1693539 h 3856037"/>
              <a:gd name="connsiteX679" fmla="*/ 983577 w 12083644"/>
              <a:gd name="connsiteY679" fmla="*/ 1692439 h 3856037"/>
              <a:gd name="connsiteX680" fmla="*/ 980827 w 12083644"/>
              <a:gd name="connsiteY680" fmla="*/ 1691669 h 3856037"/>
              <a:gd name="connsiteX681" fmla="*/ 977859 w 12083644"/>
              <a:gd name="connsiteY681" fmla="*/ 1691009 h 3856037"/>
              <a:gd name="connsiteX682" fmla="*/ 974778 w 12083644"/>
              <a:gd name="connsiteY682" fmla="*/ 1690679 h 3856037"/>
              <a:gd name="connsiteX683" fmla="*/ 971259 w 12083644"/>
              <a:gd name="connsiteY683" fmla="*/ 1690239 h 3856037"/>
              <a:gd name="connsiteX684" fmla="*/ 967850 w 12083644"/>
              <a:gd name="connsiteY684" fmla="*/ 1690239 h 3856037"/>
              <a:gd name="connsiteX685" fmla="*/ 963891 w 12083644"/>
              <a:gd name="connsiteY685" fmla="*/ 1690239 h 3856037"/>
              <a:gd name="connsiteX686" fmla="*/ 960040 w 12083644"/>
              <a:gd name="connsiteY686" fmla="*/ 1690459 h 3856037"/>
              <a:gd name="connsiteX687" fmla="*/ 955971 w 12083644"/>
              <a:gd name="connsiteY687" fmla="*/ 1690679 h 3856037"/>
              <a:gd name="connsiteX688" fmla="*/ 951462 w 12083644"/>
              <a:gd name="connsiteY688" fmla="*/ 1691009 h 3856037"/>
              <a:gd name="connsiteX689" fmla="*/ 942443 w 12083644"/>
              <a:gd name="connsiteY689" fmla="*/ 1692439 h 3856037"/>
              <a:gd name="connsiteX690" fmla="*/ 932655 w 12083644"/>
              <a:gd name="connsiteY690" fmla="*/ 1694309 h 3856037"/>
              <a:gd name="connsiteX691" fmla="*/ 922206 w 12083644"/>
              <a:gd name="connsiteY691" fmla="*/ 1696618 h 3856037"/>
              <a:gd name="connsiteX692" fmla="*/ 911429 w 12083644"/>
              <a:gd name="connsiteY692" fmla="*/ 1699258 h 3856037"/>
              <a:gd name="connsiteX693" fmla="*/ 900210 w 12083644"/>
              <a:gd name="connsiteY693" fmla="*/ 1702117 h 3856037"/>
              <a:gd name="connsiteX694" fmla="*/ 888772 w 12083644"/>
              <a:gd name="connsiteY694" fmla="*/ 1705307 h 3856037"/>
              <a:gd name="connsiteX695" fmla="*/ 864685 w 12083644"/>
              <a:gd name="connsiteY695" fmla="*/ 1712236 h 3856037"/>
              <a:gd name="connsiteX696" fmla="*/ 840159 w 12083644"/>
              <a:gd name="connsiteY696" fmla="*/ 1719825 h 3856037"/>
              <a:gd name="connsiteX697" fmla="*/ 815413 w 12083644"/>
              <a:gd name="connsiteY697" fmla="*/ 1727633 h 3856037"/>
              <a:gd name="connsiteX698" fmla="*/ 790997 w 12083644"/>
              <a:gd name="connsiteY698" fmla="*/ 1734782 h 3856037"/>
              <a:gd name="connsiteX699" fmla="*/ 779118 w 12083644"/>
              <a:gd name="connsiteY699" fmla="*/ 1737972 h 3856037"/>
              <a:gd name="connsiteX700" fmla="*/ 767680 w 12083644"/>
              <a:gd name="connsiteY700" fmla="*/ 1741271 h 3856037"/>
              <a:gd name="connsiteX701" fmla="*/ 756462 w 12083644"/>
              <a:gd name="connsiteY701" fmla="*/ 1744131 h 3856037"/>
              <a:gd name="connsiteX702" fmla="*/ 745574 w 12083644"/>
              <a:gd name="connsiteY702" fmla="*/ 1746550 h 3856037"/>
              <a:gd name="connsiteX703" fmla="*/ 737215 w 12083644"/>
              <a:gd name="connsiteY703" fmla="*/ 1748420 h 3856037"/>
              <a:gd name="connsiteX704" fmla="*/ 728857 w 12083644"/>
              <a:gd name="connsiteY704" fmla="*/ 1750070 h 3856037"/>
              <a:gd name="connsiteX705" fmla="*/ 720938 w 12083644"/>
              <a:gd name="connsiteY705" fmla="*/ 1751500 h 3856037"/>
              <a:gd name="connsiteX706" fmla="*/ 712909 w 12083644"/>
              <a:gd name="connsiteY706" fmla="*/ 1752710 h 3856037"/>
              <a:gd name="connsiteX707" fmla="*/ 704990 w 12083644"/>
              <a:gd name="connsiteY707" fmla="*/ 1753919 h 3856037"/>
              <a:gd name="connsiteX708" fmla="*/ 697401 w 12083644"/>
              <a:gd name="connsiteY708" fmla="*/ 1754799 h 3856037"/>
              <a:gd name="connsiteX709" fmla="*/ 689812 w 12083644"/>
              <a:gd name="connsiteY709" fmla="*/ 1755569 h 3856037"/>
              <a:gd name="connsiteX710" fmla="*/ 682553 w 12083644"/>
              <a:gd name="connsiteY710" fmla="*/ 1756229 h 3856037"/>
              <a:gd name="connsiteX711" fmla="*/ 675405 w 12083644"/>
              <a:gd name="connsiteY711" fmla="*/ 1756559 h 3856037"/>
              <a:gd name="connsiteX712" fmla="*/ 668256 w 12083644"/>
              <a:gd name="connsiteY712" fmla="*/ 1756779 h 3856037"/>
              <a:gd name="connsiteX713" fmla="*/ 661217 w 12083644"/>
              <a:gd name="connsiteY713" fmla="*/ 1756999 h 3856037"/>
              <a:gd name="connsiteX714" fmla="*/ 654508 w 12083644"/>
              <a:gd name="connsiteY714" fmla="*/ 1756779 h 3856037"/>
              <a:gd name="connsiteX715" fmla="*/ 647799 w 12083644"/>
              <a:gd name="connsiteY715" fmla="*/ 1756559 h 3856037"/>
              <a:gd name="connsiteX716" fmla="*/ 641200 w 12083644"/>
              <a:gd name="connsiteY716" fmla="*/ 1756449 h 3856037"/>
              <a:gd name="connsiteX717" fmla="*/ 634931 w 12083644"/>
              <a:gd name="connsiteY717" fmla="*/ 1756009 h 3856037"/>
              <a:gd name="connsiteX718" fmla="*/ 628773 w 12083644"/>
              <a:gd name="connsiteY718" fmla="*/ 1755349 h 3856037"/>
              <a:gd name="connsiteX719" fmla="*/ 622613 w 12083644"/>
              <a:gd name="connsiteY719" fmla="*/ 1754579 h 3856037"/>
              <a:gd name="connsiteX720" fmla="*/ 616784 w 12083644"/>
              <a:gd name="connsiteY720" fmla="*/ 1753919 h 3856037"/>
              <a:gd name="connsiteX721" fmla="*/ 610846 w 12083644"/>
              <a:gd name="connsiteY721" fmla="*/ 1752929 h 3856037"/>
              <a:gd name="connsiteX722" fmla="*/ 605126 w 12083644"/>
              <a:gd name="connsiteY722" fmla="*/ 1751940 h 3856037"/>
              <a:gd name="connsiteX723" fmla="*/ 594237 w 12083644"/>
              <a:gd name="connsiteY723" fmla="*/ 1749630 h 3856037"/>
              <a:gd name="connsiteX724" fmla="*/ 583899 w 12083644"/>
              <a:gd name="connsiteY724" fmla="*/ 1746990 h 3856037"/>
              <a:gd name="connsiteX725" fmla="*/ 574111 w 12083644"/>
              <a:gd name="connsiteY725" fmla="*/ 1743911 h 3856037"/>
              <a:gd name="connsiteX726" fmla="*/ 564652 w 12083644"/>
              <a:gd name="connsiteY726" fmla="*/ 1740831 h 3856037"/>
              <a:gd name="connsiteX727" fmla="*/ 555853 w 12083644"/>
              <a:gd name="connsiteY727" fmla="*/ 1737422 h 3856037"/>
              <a:gd name="connsiteX728" fmla="*/ 547715 w 12083644"/>
              <a:gd name="connsiteY728" fmla="*/ 1733683 h 3856037"/>
              <a:gd name="connsiteX729" fmla="*/ 539906 w 12083644"/>
              <a:gd name="connsiteY729" fmla="*/ 1730053 h 3856037"/>
              <a:gd name="connsiteX730" fmla="*/ 532757 w 12083644"/>
              <a:gd name="connsiteY730" fmla="*/ 1726424 h 3856037"/>
              <a:gd name="connsiteX731" fmla="*/ 526268 w 12083644"/>
              <a:gd name="connsiteY731" fmla="*/ 1722464 h 3856037"/>
              <a:gd name="connsiteX732" fmla="*/ 519889 w 12083644"/>
              <a:gd name="connsiteY732" fmla="*/ 1718615 h 3856037"/>
              <a:gd name="connsiteX733" fmla="*/ 514390 w 12083644"/>
              <a:gd name="connsiteY733" fmla="*/ 1714985 h 3856037"/>
              <a:gd name="connsiteX734" fmla="*/ 509330 w 12083644"/>
              <a:gd name="connsiteY734" fmla="*/ 1711246 h 3856037"/>
              <a:gd name="connsiteX735" fmla="*/ 504601 w 12083644"/>
              <a:gd name="connsiteY735" fmla="*/ 1707617 h 3856037"/>
              <a:gd name="connsiteX736" fmla="*/ 500532 w 12083644"/>
              <a:gd name="connsiteY736" fmla="*/ 1704317 h 3856037"/>
              <a:gd name="connsiteX737" fmla="*/ 497122 w 12083644"/>
              <a:gd name="connsiteY737" fmla="*/ 1701238 h 3856037"/>
              <a:gd name="connsiteX738" fmla="*/ 493823 w 12083644"/>
              <a:gd name="connsiteY738" fmla="*/ 1698378 h 3856037"/>
              <a:gd name="connsiteX739" fmla="*/ 489094 w 12083644"/>
              <a:gd name="connsiteY739" fmla="*/ 1693759 h 3856037"/>
              <a:gd name="connsiteX740" fmla="*/ 486234 w 12083644"/>
              <a:gd name="connsiteY740" fmla="*/ 1690679 h 3856037"/>
              <a:gd name="connsiteX741" fmla="*/ 485244 w 12083644"/>
              <a:gd name="connsiteY741" fmla="*/ 1689579 h 3856037"/>
              <a:gd name="connsiteX742" fmla="*/ 476006 w 12083644"/>
              <a:gd name="connsiteY742" fmla="*/ 1679791 h 3856037"/>
              <a:gd name="connsiteX743" fmla="*/ 467867 w 12083644"/>
              <a:gd name="connsiteY743" fmla="*/ 1670662 h 3856037"/>
              <a:gd name="connsiteX744" fmla="*/ 460718 w 12083644"/>
              <a:gd name="connsiteY744" fmla="*/ 1662084 h 3856037"/>
              <a:gd name="connsiteX745" fmla="*/ 454339 w 12083644"/>
              <a:gd name="connsiteY745" fmla="*/ 1654055 h 3856037"/>
              <a:gd name="connsiteX746" fmla="*/ 449280 w 12083644"/>
              <a:gd name="connsiteY746" fmla="*/ 1646576 h 3856037"/>
              <a:gd name="connsiteX747" fmla="*/ 446860 w 12083644"/>
              <a:gd name="connsiteY747" fmla="*/ 1643057 h 3856037"/>
              <a:gd name="connsiteX748" fmla="*/ 444771 w 12083644"/>
              <a:gd name="connsiteY748" fmla="*/ 1639647 h 3856037"/>
              <a:gd name="connsiteX749" fmla="*/ 442901 w 12083644"/>
              <a:gd name="connsiteY749" fmla="*/ 1636348 h 3856037"/>
              <a:gd name="connsiteX750" fmla="*/ 441471 w 12083644"/>
              <a:gd name="connsiteY750" fmla="*/ 1633048 h 3856037"/>
              <a:gd name="connsiteX751" fmla="*/ 440041 w 12083644"/>
              <a:gd name="connsiteY751" fmla="*/ 1629969 h 3856037"/>
              <a:gd name="connsiteX752" fmla="*/ 438831 w 12083644"/>
              <a:gd name="connsiteY752" fmla="*/ 1627109 h 3856037"/>
              <a:gd name="connsiteX753" fmla="*/ 437842 w 12083644"/>
              <a:gd name="connsiteY753" fmla="*/ 1624250 h 3856037"/>
              <a:gd name="connsiteX754" fmla="*/ 437072 w 12083644"/>
              <a:gd name="connsiteY754" fmla="*/ 1621390 h 3856037"/>
              <a:gd name="connsiteX755" fmla="*/ 436412 w 12083644"/>
              <a:gd name="connsiteY755" fmla="*/ 1618970 h 3856037"/>
              <a:gd name="connsiteX756" fmla="*/ 435972 w 12083644"/>
              <a:gd name="connsiteY756" fmla="*/ 1616551 h 3856037"/>
              <a:gd name="connsiteX757" fmla="*/ 435753 w 12083644"/>
              <a:gd name="connsiteY757" fmla="*/ 1614021 h 3856037"/>
              <a:gd name="connsiteX758" fmla="*/ 435642 w 12083644"/>
              <a:gd name="connsiteY758" fmla="*/ 1611822 h 3856037"/>
              <a:gd name="connsiteX759" fmla="*/ 435753 w 12083644"/>
              <a:gd name="connsiteY759" fmla="*/ 1609622 h 3856037"/>
              <a:gd name="connsiteX760" fmla="*/ 435972 w 12083644"/>
              <a:gd name="connsiteY760" fmla="*/ 1607532 h 3856037"/>
              <a:gd name="connsiteX761" fmla="*/ 436632 w 12083644"/>
              <a:gd name="connsiteY761" fmla="*/ 1605663 h 3856037"/>
              <a:gd name="connsiteX762" fmla="*/ 437072 w 12083644"/>
              <a:gd name="connsiteY762" fmla="*/ 1603903 h 3856037"/>
              <a:gd name="connsiteX763" fmla="*/ 437842 w 12083644"/>
              <a:gd name="connsiteY763" fmla="*/ 1602033 h 3856037"/>
              <a:gd name="connsiteX764" fmla="*/ 438831 w 12083644"/>
              <a:gd name="connsiteY764" fmla="*/ 1600383 h 3856037"/>
              <a:gd name="connsiteX765" fmla="*/ 439931 w 12083644"/>
              <a:gd name="connsiteY765" fmla="*/ 1598954 h 3856037"/>
              <a:gd name="connsiteX766" fmla="*/ 440922 w 12083644"/>
              <a:gd name="connsiteY766" fmla="*/ 1597524 h 3856037"/>
              <a:gd name="connsiteX767" fmla="*/ 442351 w 12083644"/>
              <a:gd name="connsiteY767" fmla="*/ 1596314 h 3856037"/>
              <a:gd name="connsiteX768" fmla="*/ 443781 w 12083644"/>
              <a:gd name="connsiteY768" fmla="*/ 1594884 h 3856037"/>
              <a:gd name="connsiteX769" fmla="*/ 445430 w 12083644"/>
              <a:gd name="connsiteY769" fmla="*/ 1593894 h 3856037"/>
              <a:gd name="connsiteX770" fmla="*/ 447080 w 12083644"/>
              <a:gd name="connsiteY770" fmla="*/ 1592795 h 3856037"/>
              <a:gd name="connsiteX771" fmla="*/ 448840 w 12083644"/>
              <a:gd name="connsiteY771" fmla="*/ 1591805 h 3856037"/>
              <a:gd name="connsiteX772" fmla="*/ 450710 w 12083644"/>
              <a:gd name="connsiteY772" fmla="*/ 1591035 h 3856037"/>
              <a:gd name="connsiteX773" fmla="*/ 454999 w 12083644"/>
              <a:gd name="connsiteY773" fmla="*/ 1589605 h 3856037"/>
              <a:gd name="connsiteX774" fmla="*/ 459508 w 12083644"/>
              <a:gd name="connsiteY774" fmla="*/ 1588285 h 3856037"/>
              <a:gd name="connsiteX775" fmla="*/ 464348 w 12083644"/>
              <a:gd name="connsiteY775" fmla="*/ 1587735 h 3856037"/>
              <a:gd name="connsiteX776" fmla="*/ 469517 w 12083644"/>
              <a:gd name="connsiteY776" fmla="*/ 1587075 h 3856037"/>
              <a:gd name="connsiteX777" fmla="*/ 475016 w 12083644"/>
              <a:gd name="connsiteY777" fmla="*/ 1587075 h 3856037"/>
              <a:gd name="connsiteX778" fmla="*/ 480735 w 12083644"/>
              <a:gd name="connsiteY778" fmla="*/ 1587075 h 3856037"/>
              <a:gd name="connsiteX779" fmla="*/ 486674 w 12083644"/>
              <a:gd name="connsiteY779" fmla="*/ 1587515 h 3856037"/>
              <a:gd name="connsiteX780" fmla="*/ 492833 w 12083644"/>
              <a:gd name="connsiteY780" fmla="*/ 1588285 h 3856037"/>
              <a:gd name="connsiteX781" fmla="*/ 499102 w 12083644"/>
              <a:gd name="connsiteY781" fmla="*/ 1589385 h 3856037"/>
              <a:gd name="connsiteX782" fmla="*/ 505481 w 12083644"/>
              <a:gd name="connsiteY782" fmla="*/ 1590595 h 3856037"/>
              <a:gd name="connsiteX783" fmla="*/ 511750 w 12083644"/>
              <a:gd name="connsiteY783" fmla="*/ 1592025 h 3856037"/>
              <a:gd name="connsiteX784" fmla="*/ 518129 w 12083644"/>
              <a:gd name="connsiteY784" fmla="*/ 1593674 h 3856037"/>
              <a:gd name="connsiteX785" fmla="*/ 524398 w 12083644"/>
              <a:gd name="connsiteY785" fmla="*/ 1595434 h 3856037"/>
              <a:gd name="connsiteX786" fmla="*/ 530777 w 12083644"/>
              <a:gd name="connsiteY786" fmla="*/ 1597524 h 3856037"/>
              <a:gd name="connsiteX787" fmla="*/ 536937 w 12083644"/>
              <a:gd name="connsiteY787" fmla="*/ 1599723 h 3856037"/>
              <a:gd name="connsiteX788" fmla="*/ 543205 w 12083644"/>
              <a:gd name="connsiteY788" fmla="*/ 1601593 h 3856037"/>
              <a:gd name="connsiteX789" fmla="*/ 549804 w 12083644"/>
              <a:gd name="connsiteY789" fmla="*/ 1603023 h 3856037"/>
              <a:gd name="connsiteX790" fmla="*/ 556293 w 12083644"/>
              <a:gd name="connsiteY790" fmla="*/ 1604453 h 3856037"/>
              <a:gd name="connsiteX791" fmla="*/ 562782 w 12083644"/>
              <a:gd name="connsiteY791" fmla="*/ 1605663 h 3856037"/>
              <a:gd name="connsiteX792" fmla="*/ 569601 w 12083644"/>
              <a:gd name="connsiteY792" fmla="*/ 1606762 h 3856037"/>
              <a:gd name="connsiteX793" fmla="*/ 576531 w 12083644"/>
              <a:gd name="connsiteY793" fmla="*/ 1607312 h 3856037"/>
              <a:gd name="connsiteX794" fmla="*/ 583679 w 12083644"/>
              <a:gd name="connsiteY794" fmla="*/ 1607972 h 3856037"/>
              <a:gd name="connsiteX795" fmla="*/ 590828 w 12083644"/>
              <a:gd name="connsiteY795" fmla="*/ 1608192 h 3856037"/>
              <a:gd name="connsiteX796" fmla="*/ 597978 w 12083644"/>
              <a:gd name="connsiteY796" fmla="*/ 1608302 h 3856037"/>
              <a:gd name="connsiteX797" fmla="*/ 605567 w 12083644"/>
              <a:gd name="connsiteY797" fmla="*/ 1608192 h 3856037"/>
              <a:gd name="connsiteX798" fmla="*/ 613044 w 12083644"/>
              <a:gd name="connsiteY798" fmla="*/ 1607752 h 3856037"/>
              <a:gd name="connsiteX799" fmla="*/ 621073 w 12083644"/>
              <a:gd name="connsiteY799" fmla="*/ 1607312 h 3856037"/>
              <a:gd name="connsiteX800" fmla="*/ 628992 w 12083644"/>
              <a:gd name="connsiteY800" fmla="*/ 1606542 h 3856037"/>
              <a:gd name="connsiteX801" fmla="*/ 637131 w 12083644"/>
              <a:gd name="connsiteY801" fmla="*/ 1605443 h 3856037"/>
              <a:gd name="connsiteX802" fmla="*/ 645489 w 12083644"/>
              <a:gd name="connsiteY802" fmla="*/ 1604233 h 3856037"/>
              <a:gd name="connsiteX803" fmla="*/ 654068 w 12083644"/>
              <a:gd name="connsiteY803" fmla="*/ 1603023 h 3856037"/>
              <a:gd name="connsiteX804" fmla="*/ 662867 w 12083644"/>
              <a:gd name="connsiteY804" fmla="*/ 1601373 h 3856037"/>
              <a:gd name="connsiteX805" fmla="*/ 671885 w 12083644"/>
              <a:gd name="connsiteY805" fmla="*/ 1599613 h 3856037"/>
              <a:gd name="connsiteX806" fmla="*/ 681125 w 12083644"/>
              <a:gd name="connsiteY806" fmla="*/ 1597524 h 3856037"/>
              <a:gd name="connsiteX807" fmla="*/ 690692 w 12083644"/>
              <a:gd name="connsiteY807" fmla="*/ 1595434 h 3856037"/>
              <a:gd name="connsiteX808" fmla="*/ 700481 w 12083644"/>
              <a:gd name="connsiteY808" fmla="*/ 1593014 h 3856037"/>
              <a:gd name="connsiteX809" fmla="*/ 720719 w 12083644"/>
              <a:gd name="connsiteY809" fmla="*/ 1587735 h 3856037"/>
              <a:gd name="connsiteX810" fmla="*/ 742164 w 12083644"/>
              <a:gd name="connsiteY810" fmla="*/ 1581576 h 3856037"/>
              <a:gd name="connsiteX811" fmla="*/ 764601 w 12083644"/>
              <a:gd name="connsiteY811" fmla="*/ 1574647 h 3856037"/>
              <a:gd name="connsiteX812" fmla="*/ 788247 w 12083644"/>
              <a:gd name="connsiteY812" fmla="*/ 1567059 h 3856037"/>
              <a:gd name="connsiteX813" fmla="*/ 813433 w 12083644"/>
              <a:gd name="connsiteY813" fmla="*/ 1558700 h 3856037"/>
              <a:gd name="connsiteX814" fmla="*/ 838730 w 12083644"/>
              <a:gd name="connsiteY814" fmla="*/ 1550341 h 3856037"/>
              <a:gd name="connsiteX815" fmla="*/ 862815 w 12083644"/>
              <a:gd name="connsiteY815" fmla="*/ 1542642 h 3856037"/>
              <a:gd name="connsiteX816" fmla="*/ 886132 w 12083644"/>
              <a:gd name="connsiteY816" fmla="*/ 1535493 h 3856037"/>
              <a:gd name="connsiteX817" fmla="*/ 907909 w 12083644"/>
              <a:gd name="connsiteY817" fmla="*/ 1528895 h 3856037"/>
              <a:gd name="connsiteX818" fmla="*/ 928585 w 12083644"/>
              <a:gd name="connsiteY818" fmla="*/ 1522955 h 3856037"/>
              <a:gd name="connsiteX819" fmla="*/ 947942 w 12083644"/>
              <a:gd name="connsiteY819" fmla="*/ 1517676 h 3856037"/>
              <a:gd name="connsiteX820" fmla="*/ 965759 w 12083644"/>
              <a:gd name="connsiteY820" fmla="*/ 1512947 h 3856037"/>
              <a:gd name="connsiteX821" fmla="*/ 982147 w 12083644"/>
              <a:gd name="connsiteY821" fmla="*/ 1508658 h 3856037"/>
              <a:gd name="connsiteX822" fmla="*/ 996775 w 12083644"/>
              <a:gd name="connsiteY822" fmla="*/ 1505248 h 3856037"/>
              <a:gd name="connsiteX823" fmla="*/ 1009863 w 12083644"/>
              <a:gd name="connsiteY823" fmla="*/ 1501949 h 3856037"/>
              <a:gd name="connsiteX824" fmla="*/ 1030539 w 12083644"/>
              <a:gd name="connsiteY824" fmla="*/ 1497439 h 3856037"/>
              <a:gd name="connsiteX825" fmla="*/ 1043407 w 12083644"/>
              <a:gd name="connsiteY825" fmla="*/ 1494580 h 3856037"/>
              <a:gd name="connsiteX826" fmla="*/ 1047807 w 12083644"/>
              <a:gd name="connsiteY826" fmla="*/ 1493810 h 3856037"/>
              <a:gd name="connsiteX827" fmla="*/ 1055175 w 12083644"/>
              <a:gd name="connsiteY827" fmla="*/ 1493150 h 3856037"/>
              <a:gd name="connsiteX828" fmla="*/ 1062324 w 12083644"/>
              <a:gd name="connsiteY828" fmla="*/ 1492820 h 3856037"/>
              <a:gd name="connsiteX829" fmla="*/ 1069473 w 12083644"/>
              <a:gd name="connsiteY829" fmla="*/ 1492380 h 3856037"/>
              <a:gd name="connsiteX830" fmla="*/ 1076623 w 12083644"/>
              <a:gd name="connsiteY830" fmla="*/ 1492160 h 3856037"/>
              <a:gd name="connsiteX831" fmla="*/ 1083771 w 12083644"/>
              <a:gd name="connsiteY831" fmla="*/ 1492160 h 3856037"/>
              <a:gd name="connsiteX832" fmla="*/ 1090920 w 12083644"/>
              <a:gd name="connsiteY832" fmla="*/ 1492160 h 3856037"/>
              <a:gd name="connsiteX833" fmla="*/ 1097849 w 12083644"/>
              <a:gd name="connsiteY833" fmla="*/ 1492380 h 3856037"/>
              <a:gd name="connsiteX834" fmla="*/ 1104998 w 12083644"/>
              <a:gd name="connsiteY834" fmla="*/ 1492600 h 3856037"/>
              <a:gd name="connsiteX835" fmla="*/ 1118966 w 12083644"/>
              <a:gd name="connsiteY835" fmla="*/ 1493590 h 3856037"/>
              <a:gd name="connsiteX836" fmla="*/ 1132603 w 12083644"/>
              <a:gd name="connsiteY836" fmla="*/ 1495020 h 3856037"/>
              <a:gd name="connsiteX837" fmla="*/ 1146241 w 12083644"/>
              <a:gd name="connsiteY837" fmla="*/ 1496890 h 3856037"/>
              <a:gd name="connsiteX838" fmla="*/ 1159770 w 12083644"/>
              <a:gd name="connsiteY838" fmla="*/ 1499309 h 3856037"/>
              <a:gd name="connsiteX839" fmla="*/ 1173187 w 12083644"/>
              <a:gd name="connsiteY839" fmla="*/ 1501949 h 3856037"/>
              <a:gd name="connsiteX840" fmla="*/ 1186275 w 12083644"/>
              <a:gd name="connsiteY840" fmla="*/ 1505028 h 3856037"/>
              <a:gd name="connsiteX841" fmla="*/ 1199364 w 12083644"/>
              <a:gd name="connsiteY841" fmla="*/ 1508548 h 3856037"/>
              <a:gd name="connsiteX842" fmla="*/ 1212231 w 12083644"/>
              <a:gd name="connsiteY842" fmla="*/ 1512397 h 3856037"/>
              <a:gd name="connsiteX843" fmla="*/ 1224879 w 12083644"/>
              <a:gd name="connsiteY843" fmla="*/ 1516686 h 3856037"/>
              <a:gd name="connsiteX844" fmla="*/ 1237417 w 12083644"/>
              <a:gd name="connsiteY844" fmla="*/ 1521196 h 3856037"/>
              <a:gd name="connsiteX845" fmla="*/ 1249845 w 12083644"/>
              <a:gd name="connsiteY845" fmla="*/ 1526035 h 3856037"/>
              <a:gd name="connsiteX846" fmla="*/ 1261833 w 12083644"/>
              <a:gd name="connsiteY846" fmla="*/ 1531204 h 3856037"/>
              <a:gd name="connsiteX847" fmla="*/ 1273931 w 12083644"/>
              <a:gd name="connsiteY847" fmla="*/ 1536703 h 3856037"/>
              <a:gd name="connsiteX848" fmla="*/ 1285810 w 12083644"/>
              <a:gd name="connsiteY848" fmla="*/ 1542422 h 3856037"/>
              <a:gd name="connsiteX849" fmla="*/ 1297358 w 12083644"/>
              <a:gd name="connsiteY849" fmla="*/ 1548361 h 3856037"/>
              <a:gd name="connsiteX850" fmla="*/ 1308796 w 12083644"/>
              <a:gd name="connsiteY850" fmla="*/ 1554411 h 3856037"/>
              <a:gd name="connsiteX851" fmla="*/ 1320124 w 12083644"/>
              <a:gd name="connsiteY851" fmla="*/ 1561009 h 3856037"/>
              <a:gd name="connsiteX852" fmla="*/ 1331122 w 12083644"/>
              <a:gd name="connsiteY852" fmla="*/ 1567498 h 3856037"/>
              <a:gd name="connsiteX853" fmla="*/ 1341901 w 12083644"/>
              <a:gd name="connsiteY853" fmla="*/ 1574207 h 3856037"/>
              <a:gd name="connsiteX854" fmla="*/ 1352569 w 12083644"/>
              <a:gd name="connsiteY854" fmla="*/ 1581246 h 3856037"/>
              <a:gd name="connsiteX855" fmla="*/ 1363127 w 12083644"/>
              <a:gd name="connsiteY855" fmla="*/ 1588285 h 3856037"/>
              <a:gd name="connsiteX856" fmla="*/ 1373356 w 12083644"/>
              <a:gd name="connsiteY856" fmla="*/ 1595654 h 3856037"/>
              <a:gd name="connsiteX857" fmla="*/ 1383364 w 12083644"/>
              <a:gd name="connsiteY857" fmla="*/ 1603023 h 3856037"/>
              <a:gd name="connsiteX858" fmla="*/ 1393153 w 12083644"/>
              <a:gd name="connsiteY858" fmla="*/ 1610392 h 3856037"/>
              <a:gd name="connsiteX859" fmla="*/ 1402832 w 12083644"/>
              <a:gd name="connsiteY859" fmla="*/ 1617981 h 3856037"/>
              <a:gd name="connsiteX860" fmla="*/ 1412180 w 12083644"/>
              <a:gd name="connsiteY860" fmla="*/ 1625679 h 3856037"/>
              <a:gd name="connsiteX861" fmla="*/ 1421418 w 12083644"/>
              <a:gd name="connsiteY861" fmla="*/ 1633268 h 3856037"/>
              <a:gd name="connsiteX862" fmla="*/ 1430327 w 12083644"/>
              <a:gd name="connsiteY862" fmla="*/ 1640967 h 3856037"/>
              <a:gd name="connsiteX863" fmla="*/ 1439126 w 12083644"/>
              <a:gd name="connsiteY863" fmla="*/ 1648776 h 3856037"/>
              <a:gd name="connsiteX864" fmla="*/ 1447484 w 12083644"/>
              <a:gd name="connsiteY864" fmla="*/ 1656585 h 3856037"/>
              <a:gd name="connsiteX865" fmla="*/ 1448686 w 12083644"/>
              <a:gd name="connsiteY865" fmla="*/ 1657691 h 3856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</a:cxnLst>
            <a:rect l="l" t="t" r="r" b="b"/>
            <a:pathLst>
              <a:path w="12083644" h="3856037">
                <a:moveTo>
                  <a:pt x="1448686" y="0"/>
                </a:moveTo>
                <a:lnTo>
                  <a:pt x="10626522" y="0"/>
                </a:lnTo>
                <a:lnTo>
                  <a:pt x="10626522" y="1665492"/>
                </a:lnTo>
                <a:lnTo>
                  <a:pt x="10627801" y="1664283"/>
                </a:lnTo>
                <a:lnTo>
                  <a:pt x="10636159" y="1656585"/>
                </a:lnTo>
                <a:lnTo>
                  <a:pt x="10644518" y="1648776"/>
                </a:lnTo>
                <a:lnTo>
                  <a:pt x="10653316" y="1640967"/>
                </a:lnTo>
                <a:lnTo>
                  <a:pt x="10662226" y="1633268"/>
                </a:lnTo>
                <a:lnTo>
                  <a:pt x="10671464" y="1625679"/>
                </a:lnTo>
                <a:lnTo>
                  <a:pt x="10680812" y="1617981"/>
                </a:lnTo>
                <a:lnTo>
                  <a:pt x="10690490" y="1610392"/>
                </a:lnTo>
                <a:lnTo>
                  <a:pt x="10700280" y="1603023"/>
                </a:lnTo>
                <a:lnTo>
                  <a:pt x="10710288" y="1595654"/>
                </a:lnTo>
                <a:lnTo>
                  <a:pt x="10720516" y="1588285"/>
                </a:lnTo>
                <a:lnTo>
                  <a:pt x="10731074" y="1581246"/>
                </a:lnTo>
                <a:lnTo>
                  <a:pt x="10741742" y="1574207"/>
                </a:lnTo>
                <a:lnTo>
                  <a:pt x="10752522" y="1567498"/>
                </a:lnTo>
                <a:lnTo>
                  <a:pt x="10763520" y="1561009"/>
                </a:lnTo>
                <a:lnTo>
                  <a:pt x="10774848" y="1554411"/>
                </a:lnTo>
                <a:lnTo>
                  <a:pt x="10786286" y="1548361"/>
                </a:lnTo>
                <a:lnTo>
                  <a:pt x="10797834" y="1542422"/>
                </a:lnTo>
                <a:lnTo>
                  <a:pt x="10809712" y="1536703"/>
                </a:lnTo>
                <a:lnTo>
                  <a:pt x="10821810" y="1531204"/>
                </a:lnTo>
                <a:lnTo>
                  <a:pt x="10833798" y="1526035"/>
                </a:lnTo>
                <a:lnTo>
                  <a:pt x="10846226" y="1521196"/>
                </a:lnTo>
                <a:lnTo>
                  <a:pt x="10858764" y="1516686"/>
                </a:lnTo>
                <a:lnTo>
                  <a:pt x="10871412" y="1512397"/>
                </a:lnTo>
                <a:lnTo>
                  <a:pt x="10884280" y="1508548"/>
                </a:lnTo>
                <a:lnTo>
                  <a:pt x="10897368" y="1505028"/>
                </a:lnTo>
                <a:lnTo>
                  <a:pt x="10910456" y="1501949"/>
                </a:lnTo>
                <a:lnTo>
                  <a:pt x="10923874" y="1499309"/>
                </a:lnTo>
                <a:lnTo>
                  <a:pt x="10937402" y="1496890"/>
                </a:lnTo>
                <a:lnTo>
                  <a:pt x="10951040" y="1495020"/>
                </a:lnTo>
                <a:lnTo>
                  <a:pt x="10964678" y="1493590"/>
                </a:lnTo>
                <a:lnTo>
                  <a:pt x="10978646" y="1492600"/>
                </a:lnTo>
                <a:lnTo>
                  <a:pt x="10985794" y="1492380"/>
                </a:lnTo>
                <a:lnTo>
                  <a:pt x="10992724" y="1492160"/>
                </a:lnTo>
                <a:lnTo>
                  <a:pt x="10999872" y="1492160"/>
                </a:lnTo>
                <a:lnTo>
                  <a:pt x="11007022" y="1492160"/>
                </a:lnTo>
                <a:lnTo>
                  <a:pt x="11014170" y="1492380"/>
                </a:lnTo>
                <a:lnTo>
                  <a:pt x="11021320" y="1492820"/>
                </a:lnTo>
                <a:lnTo>
                  <a:pt x="11028468" y="1493150"/>
                </a:lnTo>
                <a:lnTo>
                  <a:pt x="11035838" y="1493810"/>
                </a:lnTo>
                <a:lnTo>
                  <a:pt x="11040236" y="1494580"/>
                </a:lnTo>
                <a:lnTo>
                  <a:pt x="11053104" y="1497439"/>
                </a:lnTo>
                <a:lnTo>
                  <a:pt x="11073782" y="1501949"/>
                </a:lnTo>
                <a:lnTo>
                  <a:pt x="11086870" y="1505248"/>
                </a:lnTo>
                <a:lnTo>
                  <a:pt x="11101496" y="1508658"/>
                </a:lnTo>
                <a:lnTo>
                  <a:pt x="11117884" y="1512947"/>
                </a:lnTo>
                <a:lnTo>
                  <a:pt x="11135702" y="1517676"/>
                </a:lnTo>
                <a:lnTo>
                  <a:pt x="11155058" y="1522955"/>
                </a:lnTo>
                <a:lnTo>
                  <a:pt x="11175736" y="1528895"/>
                </a:lnTo>
                <a:lnTo>
                  <a:pt x="11197512" y="1535493"/>
                </a:lnTo>
                <a:lnTo>
                  <a:pt x="11220828" y="1542642"/>
                </a:lnTo>
                <a:lnTo>
                  <a:pt x="11244914" y="1550341"/>
                </a:lnTo>
                <a:lnTo>
                  <a:pt x="11270210" y="1558700"/>
                </a:lnTo>
                <a:lnTo>
                  <a:pt x="11295396" y="1567059"/>
                </a:lnTo>
                <a:lnTo>
                  <a:pt x="11319044" y="1574647"/>
                </a:lnTo>
                <a:lnTo>
                  <a:pt x="11341480" y="1581576"/>
                </a:lnTo>
                <a:lnTo>
                  <a:pt x="11362926" y="1587735"/>
                </a:lnTo>
                <a:lnTo>
                  <a:pt x="11383164" y="1593014"/>
                </a:lnTo>
                <a:lnTo>
                  <a:pt x="11392952" y="1595434"/>
                </a:lnTo>
                <a:lnTo>
                  <a:pt x="11402520" y="1597524"/>
                </a:lnTo>
                <a:lnTo>
                  <a:pt x="11411758" y="1599613"/>
                </a:lnTo>
                <a:lnTo>
                  <a:pt x="11420778" y="1601373"/>
                </a:lnTo>
                <a:lnTo>
                  <a:pt x="11429576" y="1603023"/>
                </a:lnTo>
                <a:lnTo>
                  <a:pt x="11438154" y="1604233"/>
                </a:lnTo>
                <a:lnTo>
                  <a:pt x="11446514" y="1605443"/>
                </a:lnTo>
                <a:lnTo>
                  <a:pt x="11454652" y="1606542"/>
                </a:lnTo>
                <a:lnTo>
                  <a:pt x="11462570" y="1607312"/>
                </a:lnTo>
                <a:lnTo>
                  <a:pt x="11470600" y="1607752"/>
                </a:lnTo>
                <a:lnTo>
                  <a:pt x="11478078" y="1608192"/>
                </a:lnTo>
                <a:lnTo>
                  <a:pt x="11485668" y="1608302"/>
                </a:lnTo>
                <a:lnTo>
                  <a:pt x="11492816" y="1608192"/>
                </a:lnTo>
                <a:lnTo>
                  <a:pt x="11499964" y="1607972"/>
                </a:lnTo>
                <a:lnTo>
                  <a:pt x="11507114" y="1607312"/>
                </a:lnTo>
                <a:lnTo>
                  <a:pt x="11514042" y="1606762"/>
                </a:lnTo>
                <a:lnTo>
                  <a:pt x="11520862" y="1605663"/>
                </a:lnTo>
                <a:lnTo>
                  <a:pt x="11527350" y="1604453"/>
                </a:lnTo>
                <a:lnTo>
                  <a:pt x="11533840" y="1603023"/>
                </a:lnTo>
                <a:lnTo>
                  <a:pt x="11540438" y="1601593"/>
                </a:lnTo>
                <a:lnTo>
                  <a:pt x="11546708" y="1599723"/>
                </a:lnTo>
                <a:lnTo>
                  <a:pt x="11552866" y="1597524"/>
                </a:lnTo>
                <a:lnTo>
                  <a:pt x="11559246" y="1595434"/>
                </a:lnTo>
                <a:lnTo>
                  <a:pt x="11565514" y="1593674"/>
                </a:lnTo>
                <a:lnTo>
                  <a:pt x="11571894" y="1592025"/>
                </a:lnTo>
                <a:lnTo>
                  <a:pt x="11578162" y="1590595"/>
                </a:lnTo>
                <a:lnTo>
                  <a:pt x="11584542" y="1589385"/>
                </a:lnTo>
                <a:lnTo>
                  <a:pt x="11590810" y="1588285"/>
                </a:lnTo>
                <a:lnTo>
                  <a:pt x="11596970" y="1587515"/>
                </a:lnTo>
                <a:lnTo>
                  <a:pt x="11602908" y="1587075"/>
                </a:lnTo>
                <a:lnTo>
                  <a:pt x="11608628" y="1587075"/>
                </a:lnTo>
                <a:lnTo>
                  <a:pt x="11614128" y="1587075"/>
                </a:lnTo>
                <a:lnTo>
                  <a:pt x="11619296" y="1587735"/>
                </a:lnTo>
                <a:lnTo>
                  <a:pt x="11624136" y="1588285"/>
                </a:lnTo>
                <a:lnTo>
                  <a:pt x="11628644" y="1589605"/>
                </a:lnTo>
                <a:lnTo>
                  <a:pt x="11632934" y="1591035"/>
                </a:lnTo>
                <a:lnTo>
                  <a:pt x="11634804" y="1591805"/>
                </a:lnTo>
                <a:lnTo>
                  <a:pt x="11636564" y="1592795"/>
                </a:lnTo>
                <a:lnTo>
                  <a:pt x="11638214" y="1593894"/>
                </a:lnTo>
                <a:lnTo>
                  <a:pt x="11639864" y="1594884"/>
                </a:lnTo>
                <a:lnTo>
                  <a:pt x="11641292" y="1596314"/>
                </a:lnTo>
                <a:lnTo>
                  <a:pt x="11642722" y="1597524"/>
                </a:lnTo>
                <a:lnTo>
                  <a:pt x="11643712" y="1598954"/>
                </a:lnTo>
                <a:lnTo>
                  <a:pt x="11644812" y="1600383"/>
                </a:lnTo>
                <a:lnTo>
                  <a:pt x="11645802" y="1602033"/>
                </a:lnTo>
                <a:lnTo>
                  <a:pt x="11646572" y="1603903"/>
                </a:lnTo>
                <a:lnTo>
                  <a:pt x="11647012" y="1605663"/>
                </a:lnTo>
                <a:lnTo>
                  <a:pt x="11647672" y="1607532"/>
                </a:lnTo>
                <a:lnTo>
                  <a:pt x="11647892" y="1609622"/>
                </a:lnTo>
                <a:lnTo>
                  <a:pt x="11648002" y="1611822"/>
                </a:lnTo>
                <a:lnTo>
                  <a:pt x="11647892" y="1614021"/>
                </a:lnTo>
                <a:lnTo>
                  <a:pt x="11647672" y="1616551"/>
                </a:lnTo>
                <a:lnTo>
                  <a:pt x="11647232" y="1618970"/>
                </a:lnTo>
                <a:lnTo>
                  <a:pt x="11646572" y="1621390"/>
                </a:lnTo>
                <a:lnTo>
                  <a:pt x="11645802" y="1624250"/>
                </a:lnTo>
                <a:lnTo>
                  <a:pt x="11644812" y="1627109"/>
                </a:lnTo>
                <a:lnTo>
                  <a:pt x="11643602" y="1629969"/>
                </a:lnTo>
                <a:lnTo>
                  <a:pt x="11642172" y="1633048"/>
                </a:lnTo>
                <a:lnTo>
                  <a:pt x="11640742" y="1636348"/>
                </a:lnTo>
                <a:lnTo>
                  <a:pt x="11638874" y="1639647"/>
                </a:lnTo>
                <a:lnTo>
                  <a:pt x="11636784" y="1643057"/>
                </a:lnTo>
                <a:lnTo>
                  <a:pt x="11634364" y="1646576"/>
                </a:lnTo>
                <a:lnTo>
                  <a:pt x="11629304" y="1654055"/>
                </a:lnTo>
                <a:lnTo>
                  <a:pt x="11622926" y="1662084"/>
                </a:lnTo>
                <a:lnTo>
                  <a:pt x="11615776" y="1670662"/>
                </a:lnTo>
                <a:lnTo>
                  <a:pt x="11607638" y="1679791"/>
                </a:lnTo>
                <a:lnTo>
                  <a:pt x="11598400" y="1689579"/>
                </a:lnTo>
                <a:lnTo>
                  <a:pt x="11597410" y="1690679"/>
                </a:lnTo>
                <a:lnTo>
                  <a:pt x="11594550" y="1693759"/>
                </a:lnTo>
                <a:lnTo>
                  <a:pt x="11589820" y="1698378"/>
                </a:lnTo>
                <a:lnTo>
                  <a:pt x="11586522" y="1701238"/>
                </a:lnTo>
                <a:lnTo>
                  <a:pt x="11583112" y="1704317"/>
                </a:lnTo>
                <a:lnTo>
                  <a:pt x="11579042" y="1707617"/>
                </a:lnTo>
                <a:lnTo>
                  <a:pt x="11574314" y="1711246"/>
                </a:lnTo>
                <a:lnTo>
                  <a:pt x="11569254" y="1714985"/>
                </a:lnTo>
                <a:lnTo>
                  <a:pt x="11563754" y="1718615"/>
                </a:lnTo>
                <a:lnTo>
                  <a:pt x="11557376" y="1722464"/>
                </a:lnTo>
                <a:lnTo>
                  <a:pt x="11550886" y="1726424"/>
                </a:lnTo>
                <a:lnTo>
                  <a:pt x="11543738" y="1730053"/>
                </a:lnTo>
                <a:lnTo>
                  <a:pt x="11535930" y="1733683"/>
                </a:lnTo>
                <a:lnTo>
                  <a:pt x="11527790" y="1737422"/>
                </a:lnTo>
                <a:lnTo>
                  <a:pt x="11518992" y="1740831"/>
                </a:lnTo>
                <a:lnTo>
                  <a:pt x="11509534" y="1743911"/>
                </a:lnTo>
                <a:lnTo>
                  <a:pt x="11499744" y="1746990"/>
                </a:lnTo>
                <a:lnTo>
                  <a:pt x="11489406" y="1749630"/>
                </a:lnTo>
                <a:lnTo>
                  <a:pt x="11478518" y="1751940"/>
                </a:lnTo>
                <a:lnTo>
                  <a:pt x="11472800" y="1752929"/>
                </a:lnTo>
                <a:lnTo>
                  <a:pt x="11466860" y="1753919"/>
                </a:lnTo>
                <a:lnTo>
                  <a:pt x="11461030" y="1754579"/>
                </a:lnTo>
                <a:lnTo>
                  <a:pt x="11454872" y="1755349"/>
                </a:lnTo>
                <a:lnTo>
                  <a:pt x="11448712" y="1756009"/>
                </a:lnTo>
                <a:lnTo>
                  <a:pt x="11442444" y="1756449"/>
                </a:lnTo>
                <a:lnTo>
                  <a:pt x="11435844" y="1756559"/>
                </a:lnTo>
                <a:lnTo>
                  <a:pt x="11429136" y="1756779"/>
                </a:lnTo>
                <a:lnTo>
                  <a:pt x="11422426" y="1756999"/>
                </a:lnTo>
                <a:lnTo>
                  <a:pt x="11415388" y="1756779"/>
                </a:lnTo>
                <a:lnTo>
                  <a:pt x="11408240" y="1756559"/>
                </a:lnTo>
                <a:lnTo>
                  <a:pt x="11401090" y="1756229"/>
                </a:lnTo>
                <a:lnTo>
                  <a:pt x="11393832" y="1755569"/>
                </a:lnTo>
                <a:lnTo>
                  <a:pt x="11386242" y="1754799"/>
                </a:lnTo>
                <a:lnTo>
                  <a:pt x="11378654" y="1753919"/>
                </a:lnTo>
                <a:lnTo>
                  <a:pt x="11370734" y="1752710"/>
                </a:lnTo>
                <a:lnTo>
                  <a:pt x="11362706" y="1751500"/>
                </a:lnTo>
                <a:lnTo>
                  <a:pt x="11354788" y="1750070"/>
                </a:lnTo>
                <a:lnTo>
                  <a:pt x="11346428" y="1748420"/>
                </a:lnTo>
                <a:lnTo>
                  <a:pt x="11338070" y="1746550"/>
                </a:lnTo>
                <a:lnTo>
                  <a:pt x="11327182" y="1744131"/>
                </a:lnTo>
                <a:lnTo>
                  <a:pt x="11315964" y="1741271"/>
                </a:lnTo>
                <a:lnTo>
                  <a:pt x="11304526" y="1737972"/>
                </a:lnTo>
                <a:lnTo>
                  <a:pt x="11292648" y="1734782"/>
                </a:lnTo>
                <a:lnTo>
                  <a:pt x="11268230" y="1727633"/>
                </a:lnTo>
                <a:lnTo>
                  <a:pt x="11243484" y="1719825"/>
                </a:lnTo>
                <a:lnTo>
                  <a:pt x="11218958" y="1712236"/>
                </a:lnTo>
                <a:lnTo>
                  <a:pt x="11194872" y="1705307"/>
                </a:lnTo>
                <a:lnTo>
                  <a:pt x="11183434" y="1702117"/>
                </a:lnTo>
                <a:lnTo>
                  <a:pt x="11172216" y="1699258"/>
                </a:lnTo>
                <a:lnTo>
                  <a:pt x="11161438" y="1696618"/>
                </a:lnTo>
                <a:lnTo>
                  <a:pt x="11150990" y="1694309"/>
                </a:lnTo>
                <a:lnTo>
                  <a:pt x="11141200" y="1692439"/>
                </a:lnTo>
                <a:lnTo>
                  <a:pt x="11132182" y="1691009"/>
                </a:lnTo>
                <a:lnTo>
                  <a:pt x="11127672" y="1690679"/>
                </a:lnTo>
                <a:lnTo>
                  <a:pt x="11123604" y="1690459"/>
                </a:lnTo>
                <a:lnTo>
                  <a:pt x="11119754" y="1690239"/>
                </a:lnTo>
                <a:lnTo>
                  <a:pt x="11115794" y="1690239"/>
                </a:lnTo>
                <a:lnTo>
                  <a:pt x="11112386" y="1690239"/>
                </a:lnTo>
                <a:lnTo>
                  <a:pt x="11108866" y="1690679"/>
                </a:lnTo>
                <a:lnTo>
                  <a:pt x="11105786" y="1691009"/>
                </a:lnTo>
                <a:lnTo>
                  <a:pt x="11102816" y="1691669"/>
                </a:lnTo>
                <a:lnTo>
                  <a:pt x="11100068" y="1692439"/>
                </a:lnTo>
                <a:lnTo>
                  <a:pt x="11097648" y="1693539"/>
                </a:lnTo>
                <a:lnTo>
                  <a:pt x="11095668" y="1694749"/>
                </a:lnTo>
                <a:lnTo>
                  <a:pt x="11093578" y="1696178"/>
                </a:lnTo>
                <a:lnTo>
                  <a:pt x="11091928" y="1697828"/>
                </a:lnTo>
                <a:lnTo>
                  <a:pt x="11090498" y="1699588"/>
                </a:lnTo>
                <a:lnTo>
                  <a:pt x="11089508" y="1701678"/>
                </a:lnTo>
                <a:lnTo>
                  <a:pt x="11088738" y="1704097"/>
                </a:lnTo>
                <a:lnTo>
                  <a:pt x="11088080" y="1706517"/>
                </a:lnTo>
                <a:lnTo>
                  <a:pt x="11087860" y="1709376"/>
                </a:lnTo>
                <a:lnTo>
                  <a:pt x="11087860" y="1712236"/>
                </a:lnTo>
                <a:lnTo>
                  <a:pt x="11088298" y="1715755"/>
                </a:lnTo>
                <a:lnTo>
                  <a:pt x="11089068" y="1719275"/>
                </a:lnTo>
                <a:lnTo>
                  <a:pt x="11090168" y="1723124"/>
                </a:lnTo>
                <a:lnTo>
                  <a:pt x="11091598" y="1727194"/>
                </a:lnTo>
                <a:lnTo>
                  <a:pt x="11093358" y="1731483"/>
                </a:lnTo>
                <a:lnTo>
                  <a:pt x="11095448" y="1736212"/>
                </a:lnTo>
                <a:lnTo>
                  <a:pt x="11098088" y="1741051"/>
                </a:lnTo>
                <a:lnTo>
                  <a:pt x="11100946" y="1746441"/>
                </a:lnTo>
                <a:lnTo>
                  <a:pt x="11104246" y="1751940"/>
                </a:lnTo>
                <a:lnTo>
                  <a:pt x="11105456" y="1753149"/>
                </a:lnTo>
                <a:lnTo>
                  <a:pt x="11108866" y="1756559"/>
                </a:lnTo>
                <a:lnTo>
                  <a:pt x="11114804" y="1761948"/>
                </a:lnTo>
                <a:lnTo>
                  <a:pt x="11122944" y="1768657"/>
                </a:lnTo>
                <a:lnTo>
                  <a:pt x="11128112" y="1772286"/>
                </a:lnTo>
                <a:lnTo>
                  <a:pt x="11133392" y="1776356"/>
                </a:lnTo>
                <a:lnTo>
                  <a:pt x="11139550" y="1780645"/>
                </a:lnTo>
                <a:lnTo>
                  <a:pt x="11146040" y="1785154"/>
                </a:lnTo>
                <a:lnTo>
                  <a:pt x="11152968" y="1789664"/>
                </a:lnTo>
                <a:lnTo>
                  <a:pt x="11160778" y="1794173"/>
                </a:lnTo>
                <a:lnTo>
                  <a:pt x="11168696" y="1798902"/>
                </a:lnTo>
                <a:lnTo>
                  <a:pt x="11177276" y="1803522"/>
                </a:lnTo>
                <a:lnTo>
                  <a:pt x="11186514" y="1808031"/>
                </a:lnTo>
                <a:lnTo>
                  <a:pt x="11196082" y="1812540"/>
                </a:lnTo>
                <a:lnTo>
                  <a:pt x="11206090" y="1816829"/>
                </a:lnTo>
                <a:lnTo>
                  <a:pt x="11216758" y="1820899"/>
                </a:lnTo>
                <a:lnTo>
                  <a:pt x="11227758" y="1824748"/>
                </a:lnTo>
                <a:lnTo>
                  <a:pt x="11239196" y="1828268"/>
                </a:lnTo>
                <a:lnTo>
                  <a:pt x="11251074" y="1831567"/>
                </a:lnTo>
                <a:lnTo>
                  <a:pt x="11263502" y="1834647"/>
                </a:lnTo>
                <a:lnTo>
                  <a:pt x="11269880" y="1835857"/>
                </a:lnTo>
                <a:lnTo>
                  <a:pt x="11276370" y="1837066"/>
                </a:lnTo>
                <a:lnTo>
                  <a:pt x="11282858" y="1838056"/>
                </a:lnTo>
                <a:lnTo>
                  <a:pt x="11289678" y="1839046"/>
                </a:lnTo>
                <a:lnTo>
                  <a:pt x="11296386" y="1839926"/>
                </a:lnTo>
                <a:lnTo>
                  <a:pt x="11303316" y="1840476"/>
                </a:lnTo>
                <a:lnTo>
                  <a:pt x="11310244" y="1841136"/>
                </a:lnTo>
                <a:lnTo>
                  <a:pt x="11317394" y="1841576"/>
                </a:lnTo>
                <a:lnTo>
                  <a:pt x="11324542" y="1841906"/>
                </a:lnTo>
                <a:lnTo>
                  <a:pt x="11331912" y="1842126"/>
                </a:lnTo>
                <a:lnTo>
                  <a:pt x="11339280" y="1841906"/>
                </a:lnTo>
                <a:lnTo>
                  <a:pt x="11346868" y="1841906"/>
                </a:lnTo>
                <a:lnTo>
                  <a:pt x="11354348" y="1841576"/>
                </a:lnTo>
                <a:lnTo>
                  <a:pt x="11362156" y="1840916"/>
                </a:lnTo>
                <a:lnTo>
                  <a:pt x="11369856" y="1840366"/>
                </a:lnTo>
                <a:lnTo>
                  <a:pt x="11377884" y="1839486"/>
                </a:lnTo>
                <a:lnTo>
                  <a:pt x="11393612" y="1837286"/>
                </a:lnTo>
                <a:lnTo>
                  <a:pt x="11409338" y="1834757"/>
                </a:lnTo>
                <a:lnTo>
                  <a:pt x="11425066" y="1832117"/>
                </a:lnTo>
                <a:lnTo>
                  <a:pt x="11440574" y="1829038"/>
                </a:lnTo>
                <a:lnTo>
                  <a:pt x="11455862" y="1825848"/>
                </a:lnTo>
                <a:lnTo>
                  <a:pt x="11471150" y="1822109"/>
                </a:lnTo>
                <a:lnTo>
                  <a:pt x="11486326" y="1818259"/>
                </a:lnTo>
                <a:lnTo>
                  <a:pt x="11501394" y="1813970"/>
                </a:lnTo>
                <a:lnTo>
                  <a:pt x="11516352" y="1809461"/>
                </a:lnTo>
                <a:lnTo>
                  <a:pt x="11531200" y="1804951"/>
                </a:lnTo>
                <a:lnTo>
                  <a:pt x="11545938" y="1800112"/>
                </a:lnTo>
                <a:lnTo>
                  <a:pt x="11560676" y="1794943"/>
                </a:lnTo>
                <a:lnTo>
                  <a:pt x="11575084" y="1789664"/>
                </a:lnTo>
                <a:lnTo>
                  <a:pt x="11589382" y="1784165"/>
                </a:lnTo>
                <a:lnTo>
                  <a:pt x="11603678" y="1778665"/>
                </a:lnTo>
                <a:lnTo>
                  <a:pt x="11617976" y="1772726"/>
                </a:lnTo>
                <a:lnTo>
                  <a:pt x="11631944" y="1766787"/>
                </a:lnTo>
                <a:lnTo>
                  <a:pt x="11646022" y="1760628"/>
                </a:lnTo>
                <a:lnTo>
                  <a:pt x="11659660" y="1754359"/>
                </a:lnTo>
                <a:lnTo>
                  <a:pt x="11673518" y="1747980"/>
                </a:lnTo>
                <a:lnTo>
                  <a:pt x="11687046" y="1741711"/>
                </a:lnTo>
                <a:lnTo>
                  <a:pt x="11700574" y="1735002"/>
                </a:lnTo>
                <a:lnTo>
                  <a:pt x="11727300" y="1721694"/>
                </a:lnTo>
                <a:lnTo>
                  <a:pt x="11753476" y="1708166"/>
                </a:lnTo>
                <a:lnTo>
                  <a:pt x="11779102" y="1694529"/>
                </a:lnTo>
                <a:lnTo>
                  <a:pt x="11804508" y="1680671"/>
                </a:lnTo>
                <a:lnTo>
                  <a:pt x="11829364" y="1666923"/>
                </a:lnTo>
                <a:lnTo>
                  <a:pt x="11841462" y="1660434"/>
                </a:lnTo>
                <a:lnTo>
                  <a:pt x="11852900" y="1654275"/>
                </a:lnTo>
                <a:lnTo>
                  <a:pt x="11864118" y="1648336"/>
                </a:lnTo>
                <a:lnTo>
                  <a:pt x="11874676" y="1643057"/>
                </a:lnTo>
                <a:lnTo>
                  <a:pt x="11884906" y="1638217"/>
                </a:lnTo>
                <a:lnTo>
                  <a:pt x="11894694" y="1633488"/>
                </a:lnTo>
                <a:lnTo>
                  <a:pt x="11903932" y="1629419"/>
                </a:lnTo>
                <a:lnTo>
                  <a:pt x="11912950" y="1625349"/>
                </a:lnTo>
                <a:lnTo>
                  <a:pt x="11921530" y="1621830"/>
                </a:lnTo>
                <a:lnTo>
                  <a:pt x="11929448" y="1618530"/>
                </a:lnTo>
                <a:lnTo>
                  <a:pt x="11937256" y="1615451"/>
                </a:lnTo>
                <a:lnTo>
                  <a:pt x="11944516" y="1612811"/>
                </a:lnTo>
                <a:lnTo>
                  <a:pt x="11958044" y="1608192"/>
                </a:lnTo>
                <a:lnTo>
                  <a:pt x="11970252" y="1604233"/>
                </a:lnTo>
                <a:lnTo>
                  <a:pt x="11981140" y="1601153"/>
                </a:lnTo>
                <a:lnTo>
                  <a:pt x="11990928" y="1598954"/>
                </a:lnTo>
                <a:lnTo>
                  <a:pt x="11999288" y="1597084"/>
                </a:lnTo>
                <a:lnTo>
                  <a:pt x="12006876" y="1595654"/>
                </a:lnTo>
                <a:lnTo>
                  <a:pt x="12018864" y="1593454"/>
                </a:lnTo>
                <a:lnTo>
                  <a:pt x="12023594" y="1592465"/>
                </a:lnTo>
                <a:lnTo>
                  <a:pt x="12027442" y="1591365"/>
                </a:lnTo>
                <a:lnTo>
                  <a:pt x="12029532" y="1590815"/>
                </a:lnTo>
                <a:lnTo>
                  <a:pt x="12031952" y="1590375"/>
                </a:lnTo>
                <a:lnTo>
                  <a:pt x="12034812" y="1590155"/>
                </a:lnTo>
                <a:lnTo>
                  <a:pt x="12037892" y="1589935"/>
                </a:lnTo>
                <a:lnTo>
                  <a:pt x="12041190" y="1589935"/>
                </a:lnTo>
                <a:lnTo>
                  <a:pt x="12044600" y="1590155"/>
                </a:lnTo>
                <a:lnTo>
                  <a:pt x="12048340" y="1590375"/>
                </a:lnTo>
                <a:lnTo>
                  <a:pt x="12051968" y="1591035"/>
                </a:lnTo>
                <a:lnTo>
                  <a:pt x="12055708" y="1591585"/>
                </a:lnTo>
                <a:lnTo>
                  <a:pt x="12059558" y="1592465"/>
                </a:lnTo>
                <a:lnTo>
                  <a:pt x="12062968" y="1593454"/>
                </a:lnTo>
                <a:lnTo>
                  <a:pt x="12066486" y="1594884"/>
                </a:lnTo>
                <a:lnTo>
                  <a:pt x="12070006" y="1596314"/>
                </a:lnTo>
                <a:lnTo>
                  <a:pt x="12072976" y="1597964"/>
                </a:lnTo>
                <a:lnTo>
                  <a:pt x="12075726" y="1599723"/>
                </a:lnTo>
                <a:lnTo>
                  <a:pt x="12078144" y="1602033"/>
                </a:lnTo>
                <a:lnTo>
                  <a:pt x="12079354" y="1603243"/>
                </a:lnTo>
                <a:lnTo>
                  <a:pt x="12080124" y="1604453"/>
                </a:lnTo>
                <a:lnTo>
                  <a:pt x="12081224" y="1605663"/>
                </a:lnTo>
                <a:lnTo>
                  <a:pt x="12081774" y="1607092"/>
                </a:lnTo>
                <a:lnTo>
                  <a:pt x="12082434" y="1608522"/>
                </a:lnTo>
                <a:lnTo>
                  <a:pt x="12082984" y="1609952"/>
                </a:lnTo>
                <a:lnTo>
                  <a:pt x="12083204" y="1611602"/>
                </a:lnTo>
                <a:lnTo>
                  <a:pt x="12083424" y="1613251"/>
                </a:lnTo>
                <a:lnTo>
                  <a:pt x="12083644" y="1615121"/>
                </a:lnTo>
                <a:lnTo>
                  <a:pt x="12083424" y="1616771"/>
                </a:lnTo>
                <a:lnTo>
                  <a:pt x="12083204" y="1618530"/>
                </a:lnTo>
                <a:lnTo>
                  <a:pt x="12082874" y="1620620"/>
                </a:lnTo>
                <a:lnTo>
                  <a:pt x="12081994" y="1622600"/>
                </a:lnTo>
                <a:lnTo>
                  <a:pt x="12081444" y="1624690"/>
                </a:lnTo>
                <a:lnTo>
                  <a:pt x="12080344" y="1626889"/>
                </a:lnTo>
                <a:lnTo>
                  <a:pt x="12079134" y="1629199"/>
                </a:lnTo>
                <a:lnTo>
                  <a:pt x="12077704" y="1631398"/>
                </a:lnTo>
                <a:lnTo>
                  <a:pt x="12076056" y="1633928"/>
                </a:lnTo>
                <a:lnTo>
                  <a:pt x="12074296" y="1636348"/>
                </a:lnTo>
                <a:lnTo>
                  <a:pt x="12072206" y="1638767"/>
                </a:lnTo>
                <a:lnTo>
                  <a:pt x="12067256" y="1644266"/>
                </a:lnTo>
                <a:lnTo>
                  <a:pt x="12061538" y="1649986"/>
                </a:lnTo>
                <a:lnTo>
                  <a:pt x="12054828" y="1656145"/>
                </a:lnTo>
                <a:lnTo>
                  <a:pt x="12046910" y="1662414"/>
                </a:lnTo>
                <a:lnTo>
                  <a:pt x="12037892" y="1669453"/>
                </a:lnTo>
                <a:lnTo>
                  <a:pt x="12027662" y="1676601"/>
                </a:lnTo>
                <a:lnTo>
                  <a:pt x="12021174" y="1680231"/>
                </a:lnTo>
                <a:lnTo>
                  <a:pt x="12002586" y="1691009"/>
                </a:lnTo>
                <a:lnTo>
                  <a:pt x="11989718" y="1698818"/>
                </a:lnTo>
                <a:lnTo>
                  <a:pt x="11974430" y="1707947"/>
                </a:lnTo>
                <a:lnTo>
                  <a:pt x="11957054" y="1718835"/>
                </a:lnTo>
                <a:lnTo>
                  <a:pt x="11938026" y="1731043"/>
                </a:lnTo>
                <a:lnTo>
                  <a:pt x="11917570" y="1744351"/>
                </a:lnTo>
                <a:lnTo>
                  <a:pt x="11895794" y="1759089"/>
                </a:lnTo>
                <a:lnTo>
                  <a:pt x="11873136" y="1774926"/>
                </a:lnTo>
                <a:lnTo>
                  <a:pt x="11849600" y="1791753"/>
                </a:lnTo>
                <a:lnTo>
                  <a:pt x="11837612" y="1800552"/>
                </a:lnTo>
                <a:lnTo>
                  <a:pt x="11825514" y="1809461"/>
                </a:lnTo>
                <a:lnTo>
                  <a:pt x="11813306" y="1818919"/>
                </a:lnTo>
                <a:lnTo>
                  <a:pt x="11801208" y="1828268"/>
                </a:lnTo>
                <a:lnTo>
                  <a:pt x="11789000" y="1838056"/>
                </a:lnTo>
                <a:lnTo>
                  <a:pt x="11776902" y="1847845"/>
                </a:lnTo>
                <a:lnTo>
                  <a:pt x="11764694" y="1857853"/>
                </a:lnTo>
                <a:lnTo>
                  <a:pt x="11752816" y="1868301"/>
                </a:lnTo>
                <a:lnTo>
                  <a:pt x="11740388" y="1878750"/>
                </a:lnTo>
                <a:lnTo>
                  <a:pt x="11727520" y="1889528"/>
                </a:lnTo>
                <a:lnTo>
                  <a:pt x="11713772" y="1900746"/>
                </a:lnTo>
                <a:lnTo>
                  <a:pt x="11699474" y="1911965"/>
                </a:lnTo>
                <a:lnTo>
                  <a:pt x="11684626" y="1923403"/>
                </a:lnTo>
                <a:lnTo>
                  <a:pt x="11669118" y="1934841"/>
                </a:lnTo>
                <a:lnTo>
                  <a:pt x="11652732" y="1946499"/>
                </a:lnTo>
                <a:lnTo>
                  <a:pt x="11635794" y="1957937"/>
                </a:lnTo>
                <a:lnTo>
                  <a:pt x="11626996" y="1963437"/>
                </a:lnTo>
                <a:lnTo>
                  <a:pt x="11618196" y="1969156"/>
                </a:lnTo>
                <a:lnTo>
                  <a:pt x="11609068" y="1974655"/>
                </a:lnTo>
                <a:lnTo>
                  <a:pt x="11599830" y="1980154"/>
                </a:lnTo>
                <a:lnTo>
                  <a:pt x="11590480" y="1985763"/>
                </a:lnTo>
                <a:lnTo>
                  <a:pt x="11580802" y="1991262"/>
                </a:lnTo>
                <a:lnTo>
                  <a:pt x="11571014" y="1996541"/>
                </a:lnTo>
                <a:lnTo>
                  <a:pt x="11561006" y="2001601"/>
                </a:lnTo>
                <a:lnTo>
                  <a:pt x="11550998" y="2006770"/>
                </a:lnTo>
                <a:lnTo>
                  <a:pt x="11540658" y="2011829"/>
                </a:lnTo>
                <a:lnTo>
                  <a:pt x="11530210" y="2016778"/>
                </a:lnTo>
                <a:lnTo>
                  <a:pt x="11519542" y="2021617"/>
                </a:lnTo>
                <a:lnTo>
                  <a:pt x="11508764" y="2026127"/>
                </a:lnTo>
                <a:lnTo>
                  <a:pt x="11497766" y="2030856"/>
                </a:lnTo>
                <a:lnTo>
                  <a:pt x="11486658" y="2035145"/>
                </a:lnTo>
                <a:lnTo>
                  <a:pt x="11475218" y="2039435"/>
                </a:lnTo>
                <a:lnTo>
                  <a:pt x="11463890" y="2043504"/>
                </a:lnTo>
                <a:lnTo>
                  <a:pt x="11452232" y="2047353"/>
                </a:lnTo>
                <a:lnTo>
                  <a:pt x="11440134" y="2051093"/>
                </a:lnTo>
                <a:lnTo>
                  <a:pt x="11428146" y="2054722"/>
                </a:lnTo>
                <a:lnTo>
                  <a:pt x="11416048" y="2058022"/>
                </a:lnTo>
                <a:lnTo>
                  <a:pt x="11403620" y="2061101"/>
                </a:lnTo>
                <a:lnTo>
                  <a:pt x="11390972" y="2064071"/>
                </a:lnTo>
                <a:lnTo>
                  <a:pt x="11378324" y="2066820"/>
                </a:lnTo>
                <a:lnTo>
                  <a:pt x="11365236" y="2069240"/>
                </a:lnTo>
                <a:lnTo>
                  <a:pt x="11352148" y="2071440"/>
                </a:lnTo>
                <a:lnTo>
                  <a:pt x="11338840" y="2073529"/>
                </a:lnTo>
                <a:lnTo>
                  <a:pt x="11325422" y="2075399"/>
                </a:lnTo>
                <a:lnTo>
                  <a:pt x="11311674" y="2076829"/>
                </a:lnTo>
                <a:lnTo>
                  <a:pt x="11297816" y="2078039"/>
                </a:lnTo>
                <a:lnTo>
                  <a:pt x="11283958" y="2079029"/>
                </a:lnTo>
                <a:lnTo>
                  <a:pt x="11269660" y="2079798"/>
                </a:lnTo>
                <a:lnTo>
                  <a:pt x="11255362" y="2080238"/>
                </a:lnTo>
                <a:lnTo>
                  <a:pt x="11240626" y="2080238"/>
                </a:lnTo>
                <a:lnTo>
                  <a:pt x="11225888" y="2080018"/>
                </a:lnTo>
                <a:lnTo>
                  <a:pt x="11211040" y="2079688"/>
                </a:lnTo>
                <a:lnTo>
                  <a:pt x="11195862" y="2078809"/>
                </a:lnTo>
                <a:lnTo>
                  <a:pt x="11180574" y="2077599"/>
                </a:lnTo>
                <a:lnTo>
                  <a:pt x="11165068" y="2076169"/>
                </a:lnTo>
                <a:lnTo>
                  <a:pt x="11149340" y="2074079"/>
                </a:lnTo>
                <a:lnTo>
                  <a:pt x="11133612" y="2072100"/>
                </a:lnTo>
                <a:lnTo>
                  <a:pt x="11117444" y="2069460"/>
                </a:lnTo>
                <a:lnTo>
                  <a:pt x="11101386" y="2066600"/>
                </a:lnTo>
                <a:lnTo>
                  <a:pt x="11084780" y="2063301"/>
                </a:lnTo>
                <a:lnTo>
                  <a:pt x="11068282" y="2059452"/>
                </a:lnTo>
                <a:lnTo>
                  <a:pt x="11051564" y="2055382"/>
                </a:lnTo>
                <a:lnTo>
                  <a:pt x="11034518" y="2050873"/>
                </a:lnTo>
                <a:lnTo>
                  <a:pt x="11017250" y="2045924"/>
                </a:lnTo>
                <a:lnTo>
                  <a:pt x="10993714" y="2038225"/>
                </a:lnTo>
                <a:lnTo>
                  <a:pt x="10970838" y="2030856"/>
                </a:lnTo>
                <a:lnTo>
                  <a:pt x="10948950" y="2023927"/>
                </a:lnTo>
                <a:lnTo>
                  <a:pt x="10927504" y="2017328"/>
                </a:lnTo>
                <a:lnTo>
                  <a:pt x="10906938" y="2011059"/>
                </a:lnTo>
                <a:lnTo>
                  <a:pt x="10886920" y="2005340"/>
                </a:lnTo>
                <a:lnTo>
                  <a:pt x="10867674" y="1999841"/>
                </a:lnTo>
                <a:lnTo>
                  <a:pt x="10849086" y="1994892"/>
                </a:lnTo>
                <a:lnTo>
                  <a:pt x="10830940" y="1990162"/>
                </a:lnTo>
                <a:lnTo>
                  <a:pt x="10813562" y="1986093"/>
                </a:lnTo>
                <a:lnTo>
                  <a:pt x="10796624" y="1982464"/>
                </a:lnTo>
                <a:lnTo>
                  <a:pt x="10780346" y="1978944"/>
                </a:lnTo>
                <a:lnTo>
                  <a:pt x="10764620" y="1976085"/>
                </a:lnTo>
                <a:lnTo>
                  <a:pt x="10749222" y="1973665"/>
                </a:lnTo>
                <a:lnTo>
                  <a:pt x="10734374" y="1971575"/>
                </a:lnTo>
                <a:lnTo>
                  <a:pt x="10720076" y="1970036"/>
                </a:lnTo>
                <a:lnTo>
                  <a:pt x="10706218" y="1968716"/>
                </a:lnTo>
                <a:lnTo>
                  <a:pt x="10692470" y="1968166"/>
                </a:lnTo>
                <a:lnTo>
                  <a:pt x="10679382" y="1967726"/>
                </a:lnTo>
                <a:lnTo>
                  <a:pt x="10666734" y="1967946"/>
                </a:lnTo>
                <a:lnTo>
                  <a:pt x="10654306" y="1968606"/>
                </a:lnTo>
                <a:lnTo>
                  <a:pt x="10642208" y="1969816"/>
                </a:lnTo>
                <a:lnTo>
                  <a:pt x="10636379" y="1970366"/>
                </a:lnTo>
                <a:lnTo>
                  <a:pt x="10630440" y="1971245"/>
                </a:lnTo>
                <a:lnTo>
                  <a:pt x="10626522" y="1971923"/>
                </a:lnTo>
                <a:lnTo>
                  <a:pt x="10626522" y="3856037"/>
                </a:lnTo>
                <a:lnTo>
                  <a:pt x="1448686" y="3856037"/>
                </a:lnTo>
                <a:lnTo>
                  <a:pt x="1448686" y="1970576"/>
                </a:lnTo>
                <a:lnTo>
                  <a:pt x="1447264" y="1970366"/>
                </a:lnTo>
                <a:lnTo>
                  <a:pt x="1441435" y="1969816"/>
                </a:lnTo>
                <a:lnTo>
                  <a:pt x="1429337" y="1968606"/>
                </a:lnTo>
                <a:lnTo>
                  <a:pt x="1416910" y="1967946"/>
                </a:lnTo>
                <a:lnTo>
                  <a:pt x="1404261" y="1967726"/>
                </a:lnTo>
                <a:lnTo>
                  <a:pt x="1391173" y="1968166"/>
                </a:lnTo>
                <a:lnTo>
                  <a:pt x="1377425" y="1968716"/>
                </a:lnTo>
                <a:lnTo>
                  <a:pt x="1363567" y="1970036"/>
                </a:lnTo>
                <a:lnTo>
                  <a:pt x="1349270" y="1971575"/>
                </a:lnTo>
                <a:lnTo>
                  <a:pt x="1334422" y="1973665"/>
                </a:lnTo>
                <a:lnTo>
                  <a:pt x="1319024" y="1976085"/>
                </a:lnTo>
                <a:lnTo>
                  <a:pt x="1303297" y="1978944"/>
                </a:lnTo>
                <a:lnTo>
                  <a:pt x="1287019" y="1982464"/>
                </a:lnTo>
                <a:lnTo>
                  <a:pt x="1270082" y="1986093"/>
                </a:lnTo>
                <a:lnTo>
                  <a:pt x="1252705" y="1990162"/>
                </a:lnTo>
                <a:lnTo>
                  <a:pt x="1234558" y="1994892"/>
                </a:lnTo>
                <a:lnTo>
                  <a:pt x="1215970" y="1999841"/>
                </a:lnTo>
                <a:lnTo>
                  <a:pt x="1196723" y="2005340"/>
                </a:lnTo>
                <a:lnTo>
                  <a:pt x="1176707" y="2011059"/>
                </a:lnTo>
                <a:lnTo>
                  <a:pt x="1156140" y="2017328"/>
                </a:lnTo>
                <a:lnTo>
                  <a:pt x="1134693" y="2023927"/>
                </a:lnTo>
                <a:lnTo>
                  <a:pt x="1112806" y="2030856"/>
                </a:lnTo>
                <a:lnTo>
                  <a:pt x="1089930" y="2038225"/>
                </a:lnTo>
                <a:lnTo>
                  <a:pt x="1066394" y="2045924"/>
                </a:lnTo>
                <a:lnTo>
                  <a:pt x="1049126" y="2050873"/>
                </a:lnTo>
                <a:lnTo>
                  <a:pt x="1032079" y="2055382"/>
                </a:lnTo>
                <a:lnTo>
                  <a:pt x="1015362" y="2059452"/>
                </a:lnTo>
                <a:lnTo>
                  <a:pt x="998864" y="2063301"/>
                </a:lnTo>
                <a:lnTo>
                  <a:pt x="982257" y="2066600"/>
                </a:lnTo>
                <a:lnTo>
                  <a:pt x="966199" y="2069460"/>
                </a:lnTo>
                <a:lnTo>
                  <a:pt x="950032" y="2072100"/>
                </a:lnTo>
                <a:lnTo>
                  <a:pt x="934304" y="2074079"/>
                </a:lnTo>
                <a:lnTo>
                  <a:pt x="918577" y="2076169"/>
                </a:lnTo>
                <a:lnTo>
                  <a:pt x="903069" y="2077599"/>
                </a:lnTo>
                <a:lnTo>
                  <a:pt x="887782" y="2078809"/>
                </a:lnTo>
                <a:lnTo>
                  <a:pt x="872604" y="2079688"/>
                </a:lnTo>
                <a:lnTo>
                  <a:pt x="857756" y="2080018"/>
                </a:lnTo>
                <a:lnTo>
                  <a:pt x="843019" y="2080238"/>
                </a:lnTo>
                <a:lnTo>
                  <a:pt x="828282" y="2080238"/>
                </a:lnTo>
                <a:lnTo>
                  <a:pt x="813983" y="2079798"/>
                </a:lnTo>
                <a:lnTo>
                  <a:pt x="799685" y="2079029"/>
                </a:lnTo>
                <a:lnTo>
                  <a:pt x="785827" y="2078039"/>
                </a:lnTo>
                <a:lnTo>
                  <a:pt x="771971" y="2076829"/>
                </a:lnTo>
                <a:lnTo>
                  <a:pt x="758222" y="2075399"/>
                </a:lnTo>
                <a:lnTo>
                  <a:pt x="744804" y="2073529"/>
                </a:lnTo>
                <a:lnTo>
                  <a:pt x="731496" y="2071440"/>
                </a:lnTo>
                <a:lnTo>
                  <a:pt x="718409" y="2069240"/>
                </a:lnTo>
                <a:lnTo>
                  <a:pt x="705320" y="2066820"/>
                </a:lnTo>
                <a:lnTo>
                  <a:pt x="692672" y="2064071"/>
                </a:lnTo>
                <a:lnTo>
                  <a:pt x="680025" y="2061101"/>
                </a:lnTo>
                <a:lnTo>
                  <a:pt x="667596" y="2058022"/>
                </a:lnTo>
                <a:lnTo>
                  <a:pt x="655498" y="2054722"/>
                </a:lnTo>
                <a:lnTo>
                  <a:pt x="643510" y="2051093"/>
                </a:lnTo>
                <a:lnTo>
                  <a:pt x="631411" y="2047353"/>
                </a:lnTo>
                <a:lnTo>
                  <a:pt x="619753" y="2043504"/>
                </a:lnTo>
                <a:lnTo>
                  <a:pt x="608426" y="2039435"/>
                </a:lnTo>
                <a:lnTo>
                  <a:pt x="596987" y="2035145"/>
                </a:lnTo>
                <a:lnTo>
                  <a:pt x="585879" y="2030856"/>
                </a:lnTo>
                <a:lnTo>
                  <a:pt x="574880" y="2026127"/>
                </a:lnTo>
                <a:lnTo>
                  <a:pt x="564102" y="2021617"/>
                </a:lnTo>
                <a:lnTo>
                  <a:pt x="553434" y="2016778"/>
                </a:lnTo>
                <a:lnTo>
                  <a:pt x="542985" y="2011829"/>
                </a:lnTo>
                <a:lnTo>
                  <a:pt x="532647" y="2006770"/>
                </a:lnTo>
                <a:lnTo>
                  <a:pt x="522638" y="2001601"/>
                </a:lnTo>
                <a:lnTo>
                  <a:pt x="512630" y="1996541"/>
                </a:lnTo>
                <a:lnTo>
                  <a:pt x="502842" y="1991262"/>
                </a:lnTo>
                <a:lnTo>
                  <a:pt x="493163" y="1985763"/>
                </a:lnTo>
                <a:lnTo>
                  <a:pt x="483814" y="1980154"/>
                </a:lnTo>
                <a:lnTo>
                  <a:pt x="474576" y="1974655"/>
                </a:lnTo>
                <a:lnTo>
                  <a:pt x="465447" y="1969156"/>
                </a:lnTo>
                <a:lnTo>
                  <a:pt x="456649" y="1963437"/>
                </a:lnTo>
                <a:lnTo>
                  <a:pt x="447850" y="1957937"/>
                </a:lnTo>
                <a:lnTo>
                  <a:pt x="430913" y="1946499"/>
                </a:lnTo>
                <a:lnTo>
                  <a:pt x="414525" y="1934841"/>
                </a:lnTo>
                <a:lnTo>
                  <a:pt x="399018" y="1923403"/>
                </a:lnTo>
                <a:lnTo>
                  <a:pt x="384170" y="1911965"/>
                </a:lnTo>
                <a:lnTo>
                  <a:pt x="369872" y="1900746"/>
                </a:lnTo>
                <a:lnTo>
                  <a:pt x="356124" y="1889528"/>
                </a:lnTo>
                <a:lnTo>
                  <a:pt x="343256" y="1878750"/>
                </a:lnTo>
                <a:lnTo>
                  <a:pt x="330828" y="1868301"/>
                </a:lnTo>
                <a:lnTo>
                  <a:pt x="318950" y="1857853"/>
                </a:lnTo>
                <a:lnTo>
                  <a:pt x="306742" y="1847845"/>
                </a:lnTo>
                <a:lnTo>
                  <a:pt x="294644" y="1838056"/>
                </a:lnTo>
                <a:lnTo>
                  <a:pt x="282436" y="1828268"/>
                </a:lnTo>
                <a:lnTo>
                  <a:pt x="270338" y="1818919"/>
                </a:lnTo>
                <a:lnTo>
                  <a:pt x="258130" y="1809461"/>
                </a:lnTo>
                <a:lnTo>
                  <a:pt x="246031" y="1800552"/>
                </a:lnTo>
                <a:lnTo>
                  <a:pt x="234043" y="1791753"/>
                </a:lnTo>
                <a:lnTo>
                  <a:pt x="210507" y="1774926"/>
                </a:lnTo>
                <a:lnTo>
                  <a:pt x="187851" y="1759089"/>
                </a:lnTo>
                <a:lnTo>
                  <a:pt x="166074" y="1744351"/>
                </a:lnTo>
                <a:lnTo>
                  <a:pt x="145617" y="1731043"/>
                </a:lnTo>
                <a:lnTo>
                  <a:pt x="126590" y="1718835"/>
                </a:lnTo>
                <a:lnTo>
                  <a:pt x="109213" y="1707947"/>
                </a:lnTo>
                <a:lnTo>
                  <a:pt x="93925" y="1698818"/>
                </a:lnTo>
                <a:lnTo>
                  <a:pt x="81057" y="1691009"/>
                </a:lnTo>
                <a:lnTo>
                  <a:pt x="62470" y="1680231"/>
                </a:lnTo>
                <a:lnTo>
                  <a:pt x="55982" y="1676601"/>
                </a:lnTo>
                <a:lnTo>
                  <a:pt x="45753" y="1669453"/>
                </a:lnTo>
                <a:lnTo>
                  <a:pt x="36735" y="1662414"/>
                </a:lnTo>
                <a:lnTo>
                  <a:pt x="28815" y="1656145"/>
                </a:lnTo>
                <a:lnTo>
                  <a:pt x="22106" y="1649986"/>
                </a:lnTo>
                <a:lnTo>
                  <a:pt x="16388" y="1644266"/>
                </a:lnTo>
                <a:lnTo>
                  <a:pt x="11438" y="1638767"/>
                </a:lnTo>
                <a:lnTo>
                  <a:pt x="9348" y="1636348"/>
                </a:lnTo>
                <a:lnTo>
                  <a:pt x="7589" y="1633928"/>
                </a:lnTo>
                <a:lnTo>
                  <a:pt x="5940" y="1631398"/>
                </a:lnTo>
                <a:lnTo>
                  <a:pt x="4509" y="1629199"/>
                </a:lnTo>
                <a:lnTo>
                  <a:pt x="3299" y="1626889"/>
                </a:lnTo>
                <a:lnTo>
                  <a:pt x="2199" y="1624690"/>
                </a:lnTo>
                <a:lnTo>
                  <a:pt x="1650" y="1622600"/>
                </a:lnTo>
                <a:lnTo>
                  <a:pt x="771" y="1620620"/>
                </a:lnTo>
                <a:lnTo>
                  <a:pt x="440" y="1618530"/>
                </a:lnTo>
                <a:lnTo>
                  <a:pt x="220" y="1616771"/>
                </a:lnTo>
                <a:lnTo>
                  <a:pt x="0" y="1615121"/>
                </a:lnTo>
                <a:lnTo>
                  <a:pt x="220" y="1613251"/>
                </a:lnTo>
                <a:lnTo>
                  <a:pt x="440" y="1611602"/>
                </a:lnTo>
                <a:lnTo>
                  <a:pt x="660" y="1609952"/>
                </a:lnTo>
                <a:lnTo>
                  <a:pt x="1210" y="1608522"/>
                </a:lnTo>
                <a:lnTo>
                  <a:pt x="1871" y="1607092"/>
                </a:lnTo>
                <a:lnTo>
                  <a:pt x="2420" y="1605663"/>
                </a:lnTo>
                <a:lnTo>
                  <a:pt x="3519" y="1604453"/>
                </a:lnTo>
                <a:lnTo>
                  <a:pt x="4289" y="1603243"/>
                </a:lnTo>
                <a:lnTo>
                  <a:pt x="5499" y="1602033"/>
                </a:lnTo>
                <a:lnTo>
                  <a:pt x="7919" y="1599723"/>
                </a:lnTo>
                <a:lnTo>
                  <a:pt x="10668" y="1597964"/>
                </a:lnTo>
                <a:lnTo>
                  <a:pt x="13638" y="1596314"/>
                </a:lnTo>
                <a:lnTo>
                  <a:pt x="17157" y="1594884"/>
                </a:lnTo>
                <a:lnTo>
                  <a:pt x="20677" y="1593454"/>
                </a:lnTo>
                <a:lnTo>
                  <a:pt x="24086" y="1592465"/>
                </a:lnTo>
                <a:lnTo>
                  <a:pt x="27935" y="1591585"/>
                </a:lnTo>
                <a:lnTo>
                  <a:pt x="31675" y="1591035"/>
                </a:lnTo>
                <a:lnTo>
                  <a:pt x="35304" y="1590375"/>
                </a:lnTo>
                <a:lnTo>
                  <a:pt x="39044" y="1590155"/>
                </a:lnTo>
                <a:lnTo>
                  <a:pt x="42453" y="1589935"/>
                </a:lnTo>
                <a:lnTo>
                  <a:pt x="45753" y="1589935"/>
                </a:lnTo>
                <a:lnTo>
                  <a:pt x="48832" y="1590155"/>
                </a:lnTo>
                <a:lnTo>
                  <a:pt x="51692" y="1590375"/>
                </a:lnTo>
                <a:lnTo>
                  <a:pt x="54111" y="1590815"/>
                </a:lnTo>
                <a:lnTo>
                  <a:pt x="56201" y="1591365"/>
                </a:lnTo>
                <a:lnTo>
                  <a:pt x="60051" y="1592465"/>
                </a:lnTo>
                <a:lnTo>
                  <a:pt x="64780" y="1593454"/>
                </a:lnTo>
                <a:lnTo>
                  <a:pt x="76768" y="1595654"/>
                </a:lnTo>
                <a:lnTo>
                  <a:pt x="84357" y="1597084"/>
                </a:lnTo>
                <a:lnTo>
                  <a:pt x="92715" y="1598954"/>
                </a:lnTo>
                <a:lnTo>
                  <a:pt x="102504" y="1601153"/>
                </a:lnTo>
                <a:lnTo>
                  <a:pt x="113392" y="1604233"/>
                </a:lnTo>
                <a:lnTo>
                  <a:pt x="125600" y="1608192"/>
                </a:lnTo>
                <a:lnTo>
                  <a:pt x="139129" y="1612811"/>
                </a:lnTo>
                <a:lnTo>
                  <a:pt x="146387" y="1615451"/>
                </a:lnTo>
                <a:lnTo>
                  <a:pt x="154196" y="1618530"/>
                </a:lnTo>
                <a:lnTo>
                  <a:pt x="162115" y="1621830"/>
                </a:lnTo>
                <a:lnTo>
                  <a:pt x="170693" y="1625349"/>
                </a:lnTo>
                <a:lnTo>
                  <a:pt x="179712" y="1629419"/>
                </a:lnTo>
                <a:lnTo>
                  <a:pt x="188950" y="1633488"/>
                </a:lnTo>
                <a:lnTo>
                  <a:pt x="198739" y="1638217"/>
                </a:lnTo>
                <a:lnTo>
                  <a:pt x="208967" y="1643057"/>
                </a:lnTo>
                <a:lnTo>
                  <a:pt x="219526" y="1648336"/>
                </a:lnTo>
                <a:lnTo>
                  <a:pt x="230744" y="1654275"/>
                </a:lnTo>
                <a:lnTo>
                  <a:pt x="242182" y="1660434"/>
                </a:lnTo>
                <a:lnTo>
                  <a:pt x="254281" y="1666923"/>
                </a:lnTo>
                <a:lnTo>
                  <a:pt x="279136" y="1680671"/>
                </a:lnTo>
                <a:lnTo>
                  <a:pt x="304542" y="1694529"/>
                </a:lnTo>
                <a:lnTo>
                  <a:pt x="330168" y="1708166"/>
                </a:lnTo>
                <a:lnTo>
                  <a:pt x="356344" y="1721694"/>
                </a:lnTo>
                <a:lnTo>
                  <a:pt x="383070" y="1735002"/>
                </a:lnTo>
                <a:lnTo>
                  <a:pt x="396598" y="1741711"/>
                </a:lnTo>
                <a:lnTo>
                  <a:pt x="410127" y="1747980"/>
                </a:lnTo>
                <a:lnTo>
                  <a:pt x="423984" y="1754359"/>
                </a:lnTo>
                <a:lnTo>
                  <a:pt x="437622" y="1760628"/>
                </a:lnTo>
                <a:lnTo>
                  <a:pt x="451699" y="1766787"/>
                </a:lnTo>
                <a:lnTo>
                  <a:pt x="465667" y="1772726"/>
                </a:lnTo>
                <a:lnTo>
                  <a:pt x="479965" y="1778665"/>
                </a:lnTo>
                <a:lnTo>
                  <a:pt x="494263" y="1784165"/>
                </a:lnTo>
                <a:lnTo>
                  <a:pt x="508561" y="1789664"/>
                </a:lnTo>
                <a:lnTo>
                  <a:pt x="522969" y="1794943"/>
                </a:lnTo>
                <a:lnTo>
                  <a:pt x="537706" y="1800112"/>
                </a:lnTo>
                <a:lnTo>
                  <a:pt x="552444" y="1804951"/>
                </a:lnTo>
                <a:lnTo>
                  <a:pt x="567291" y="1809461"/>
                </a:lnTo>
                <a:lnTo>
                  <a:pt x="582249" y="1813970"/>
                </a:lnTo>
                <a:lnTo>
                  <a:pt x="597317" y="1818259"/>
                </a:lnTo>
                <a:lnTo>
                  <a:pt x="612495" y="1822109"/>
                </a:lnTo>
                <a:lnTo>
                  <a:pt x="627782" y="1825848"/>
                </a:lnTo>
                <a:lnTo>
                  <a:pt x="643070" y="1829038"/>
                </a:lnTo>
                <a:lnTo>
                  <a:pt x="658577" y="1832117"/>
                </a:lnTo>
                <a:lnTo>
                  <a:pt x="674305" y="1834757"/>
                </a:lnTo>
                <a:lnTo>
                  <a:pt x="690032" y="1837286"/>
                </a:lnTo>
                <a:lnTo>
                  <a:pt x="705760" y="1839486"/>
                </a:lnTo>
                <a:lnTo>
                  <a:pt x="713789" y="1840366"/>
                </a:lnTo>
                <a:lnTo>
                  <a:pt x="721487" y="1840916"/>
                </a:lnTo>
                <a:lnTo>
                  <a:pt x="729296" y="1841576"/>
                </a:lnTo>
                <a:lnTo>
                  <a:pt x="736775" y="1841906"/>
                </a:lnTo>
                <a:lnTo>
                  <a:pt x="744364" y="1841906"/>
                </a:lnTo>
                <a:lnTo>
                  <a:pt x="751733" y="1842126"/>
                </a:lnTo>
                <a:lnTo>
                  <a:pt x="759103" y="1841906"/>
                </a:lnTo>
                <a:lnTo>
                  <a:pt x="766250" y="1841576"/>
                </a:lnTo>
                <a:lnTo>
                  <a:pt x="773399" y="1841136"/>
                </a:lnTo>
                <a:lnTo>
                  <a:pt x="780328" y="1840476"/>
                </a:lnTo>
                <a:lnTo>
                  <a:pt x="787257" y="1839926"/>
                </a:lnTo>
                <a:lnTo>
                  <a:pt x="793967" y="1839046"/>
                </a:lnTo>
                <a:lnTo>
                  <a:pt x="800785" y="1838056"/>
                </a:lnTo>
                <a:lnTo>
                  <a:pt x="807274" y="1837066"/>
                </a:lnTo>
                <a:lnTo>
                  <a:pt x="813763" y="1835857"/>
                </a:lnTo>
                <a:lnTo>
                  <a:pt x="820142" y="1834647"/>
                </a:lnTo>
                <a:lnTo>
                  <a:pt x="832570" y="1831567"/>
                </a:lnTo>
                <a:lnTo>
                  <a:pt x="844448" y="1828268"/>
                </a:lnTo>
                <a:lnTo>
                  <a:pt x="855887" y="1824748"/>
                </a:lnTo>
                <a:lnTo>
                  <a:pt x="866885" y="1820899"/>
                </a:lnTo>
                <a:lnTo>
                  <a:pt x="877553" y="1816829"/>
                </a:lnTo>
                <a:lnTo>
                  <a:pt x="887562" y="1812540"/>
                </a:lnTo>
                <a:lnTo>
                  <a:pt x="897130" y="1808031"/>
                </a:lnTo>
                <a:lnTo>
                  <a:pt x="906369" y="1803522"/>
                </a:lnTo>
                <a:lnTo>
                  <a:pt x="914947" y="1798902"/>
                </a:lnTo>
                <a:lnTo>
                  <a:pt x="922866" y="1794173"/>
                </a:lnTo>
                <a:lnTo>
                  <a:pt x="930676" y="1789664"/>
                </a:lnTo>
                <a:lnTo>
                  <a:pt x="937604" y="1785154"/>
                </a:lnTo>
                <a:lnTo>
                  <a:pt x="944093" y="1780645"/>
                </a:lnTo>
                <a:lnTo>
                  <a:pt x="950252" y="1776356"/>
                </a:lnTo>
                <a:lnTo>
                  <a:pt x="955531" y="1772286"/>
                </a:lnTo>
                <a:lnTo>
                  <a:pt x="960700" y="1768657"/>
                </a:lnTo>
                <a:lnTo>
                  <a:pt x="968839" y="1761948"/>
                </a:lnTo>
                <a:lnTo>
                  <a:pt x="974778" y="1756559"/>
                </a:lnTo>
                <a:lnTo>
                  <a:pt x="978187" y="1753149"/>
                </a:lnTo>
                <a:lnTo>
                  <a:pt x="979397" y="1751940"/>
                </a:lnTo>
                <a:lnTo>
                  <a:pt x="982697" y="1746441"/>
                </a:lnTo>
                <a:lnTo>
                  <a:pt x="985556" y="1741051"/>
                </a:lnTo>
                <a:lnTo>
                  <a:pt x="988197" y="1736212"/>
                </a:lnTo>
                <a:lnTo>
                  <a:pt x="990286" y="1731483"/>
                </a:lnTo>
                <a:lnTo>
                  <a:pt x="992045" y="1727194"/>
                </a:lnTo>
                <a:lnTo>
                  <a:pt x="993476" y="1723124"/>
                </a:lnTo>
                <a:lnTo>
                  <a:pt x="994575" y="1719275"/>
                </a:lnTo>
                <a:lnTo>
                  <a:pt x="995345" y="1715755"/>
                </a:lnTo>
                <a:lnTo>
                  <a:pt x="995786" y="1712236"/>
                </a:lnTo>
                <a:lnTo>
                  <a:pt x="995786" y="1709376"/>
                </a:lnTo>
                <a:lnTo>
                  <a:pt x="995565" y="1706517"/>
                </a:lnTo>
                <a:lnTo>
                  <a:pt x="994905" y="1704097"/>
                </a:lnTo>
                <a:lnTo>
                  <a:pt x="994135" y="1701678"/>
                </a:lnTo>
                <a:lnTo>
                  <a:pt x="993145" y="1699588"/>
                </a:lnTo>
                <a:lnTo>
                  <a:pt x="991715" y="1697828"/>
                </a:lnTo>
                <a:lnTo>
                  <a:pt x="990066" y="1696178"/>
                </a:lnTo>
                <a:lnTo>
                  <a:pt x="987976" y="1694749"/>
                </a:lnTo>
                <a:lnTo>
                  <a:pt x="985996" y="1693539"/>
                </a:lnTo>
                <a:lnTo>
                  <a:pt x="983577" y="1692439"/>
                </a:lnTo>
                <a:lnTo>
                  <a:pt x="980827" y="1691669"/>
                </a:lnTo>
                <a:lnTo>
                  <a:pt x="977859" y="1691009"/>
                </a:lnTo>
                <a:lnTo>
                  <a:pt x="974778" y="1690679"/>
                </a:lnTo>
                <a:lnTo>
                  <a:pt x="971259" y="1690239"/>
                </a:lnTo>
                <a:lnTo>
                  <a:pt x="967850" y="1690239"/>
                </a:lnTo>
                <a:lnTo>
                  <a:pt x="963891" y="1690239"/>
                </a:lnTo>
                <a:lnTo>
                  <a:pt x="960040" y="1690459"/>
                </a:lnTo>
                <a:lnTo>
                  <a:pt x="955971" y="1690679"/>
                </a:lnTo>
                <a:lnTo>
                  <a:pt x="951462" y="1691009"/>
                </a:lnTo>
                <a:lnTo>
                  <a:pt x="942443" y="1692439"/>
                </a:lnTo>
                <a:lnTo>
                  <a:pt x="932655" y="1694309"/>
                </a:lnTo>
                <a:lnTo>
                  <a:pt x="922206" y="1696618"/>
                </a:lnTo>
                <a:lnTo>
                  <a:pt x="911429" y="1699258"/>
                </a:lnTo>
                <a:lnTo>
                  <a:pt x="900210" y="1702117"/>
                </a:lnTo>
                <a:lnTo>
                  <a:pt x="888772" y="1705307"/>
                </a:lnTo>
                <a:lnTo>
                  <a:pt x="864685" y="1712236"/>
                </a:lnTo>
                <a:lnTo>
                  <a:pt x="840159" y="1719825"/>
                </a:lnTo>
                <a:lnTo>
                  <a:pt x="815413" y="1727633"/>
                </a:lnTo>
                <a:lnTo>
                  <a:pt x="790997" y="1734782"/>
                </a:lnTo>
                <a:lnTo>
                  <a:pt x="779118" y="1737972"/>
                </a:lnTo>
                <a:lnTo>
                  <a:pt x="767680" y="1741271"/>
                </a:lnTo>
                <a:lnTo>
                  <a:pt x="756462" y="1744131"/>
                </a:lnTo>
                <a:lnTo>
                  <a:pt x="745574" y="1746550"/>
                </a:lnTo>
                <a:lnTo>
                  <a:pt x="737215" y="1748420"/>
                </a:lnTo>
                <a:lnTo>
                  <a:pt x="728857" y="1750070"/>
                </a:lnTo>
                <a:lnTo>
                  <a:pt x="720938" y="1751500"/>
                </a:lnTo>
                <a:lnTo>
                  <a:pt x="712909" y="1752710"/>
                </a:lnTo>
                <a:lnTo>
                  <a:pt x="704990" y="1753919"/>
                </a:lnTo>
                <a:lnTo>
                  <a:pt x="697401" y="1754799"/>
                </a:lnTo>
                <a:lnTo>
                  <a:pt x="689812" y="1755569"/>
                </a:lnTo>
                <a:lnTo>
                  <a:pt x="682553" y="1756229"/>
                </a:lnTo>
                <a:lnTo>
                  <a:pt x="675405" y="1756559"/>
                </a:lnTo>
                <a:lnTo>
                  <a:pt x="668256" y="1756779"/>
                </a:lnTo>
                <a:lnTo>
                  <a:pt x="661217" y="1756999"/>
                </a:lnTo>
                <a:lnTo>
                  <a:pt x="654508" y="1756779"/>
                </a:lnTo>
                <a:lnTo>
                  <a:pt x="647799" y="1756559"/>
                </a:lnTo>
                <a:lnTo>
                  <a:pt x="641200" y="1756449"/>
                </a:lnTo>
                <a:lnTo>
                  <a:pt x="634931" y="1756009"/>
                </a:lnTo>
                <a:lnTo>
                  <a:pt x="628773" y="1755349"/>
                </a:lnTo>
                <a:lnTo>
                  <a:pt x="622613" y="1754579"/>
                </a:lnTo>
                <a:lnTo>
                  <a:pt x="616784" y="1753919"/>
                </a:lnTo>
                <a:lnTo>
                  <a:pt x="610846" y="1752929"/>
                </a:lnTo>
                <a:lnTo>
                  <a:pt x="605126" y="1751940"/>
                </a:lnTo>
                <a:lnTo>
                  <a:pt x="594237" y="1749630"/>
                </a:lnTo>
                <a:lnTo>
                  <a:pt x="583899" y="1746990"/>
                </a:lnTo>
                <a:lnTo>
                  <a:pt x="574111" y="1743911"/>
                </a:lnTo>
                <a:lnTo>
                  <a:pt x="564652" y="1740831"/>
                </a:lnTo>
                <a:lnTo>
                  <a:pt x="555853" y="1737422"/>
                </a:lnTo>
                <a:lnTo>
                  <a:pt x="547715" y="1733683"/>
                </a:lnTo>
                <a:lnTo>
                  <a:pt x="539906" y="1730053"/>
                </a:lnTo>
                <a:lnTo>
                  <a:pt x="532757" y="1726424"/>
                </a:lnTo>
                <a:lnTo>
                  <a:pt x="526268" y="1722464"/>
                </a:lnTo>
                <a:lnTo>
                  <a:pt x="519889" y="1718615"/>
                </a:lnTo>
                <a:lnTo>
                  <a:pt x="514390" y="1714985"/>
                </a:lnTo>
                <a:lnTo>
                  <a:pt x="509330" y="1711246"/>
                </a:lnTo>
                <a:lnTo>
                  <a:pt x="504601" y="1707617"/>
                </a:lnTo>
                <a:lnTo>
                  <a:pt x="500532" y="1704317"/>
                </a:lnTo>
                <a:lnTo>
                  <a:pt x="497122" y="1701238"/>
                </a:lnTo>
                <a:lnTo>
                  <a:pt x="493823" y="1698378"/>
                </a:lnTo>
                <a:lnTo>
                  <a:pt x="489094" y="1693759"/>
                </a:lnTo>
                <a:lnTo>
                  <a:pt x="486234" y="1690679"/>
                </a:lnTo>
                <a:lnTo>
                  <a:pt x="485244" y="1689579"/>
                </a:lnTo>
                <a:lnTo>
                  <a:pt x="476006" y="1679791"/>
                </a:lnTo>
                <a:lnTo>
                  <a:pt x="467867" y="1670662"/>
                </a:lnTo>
                <a:lnTo>
                  <a:pt x="460718" y="1662084"/>
                </a:lnTo>
                <a:lnTo>
                  <a:pt x="454339" y="1654055"/>
                </a:lnTo>
                <a:lnTo>
                  <a:pt x="449280" y="1646576"/>
                </a:lnTo>
                <a:lnTo>
                  <a:pt x="446860" y="1643057"/>
                </a:lnTo>
                <a:lnTo>
                  <a:pt x="444771" y="1639647"/>
                </a:lnTo>
                <a:lnTo>
                  <a:pt x="442901" y="1636348"/>
                </a:lnTo>
                <a:lnTo>
                  <a:pt x="441471" y="1633048"/>
                </a:lnTo>
                <a:lnTo>
                  <a:pt x="440041" y="1629969"/>
                </a:lnTo>
                <a:lnTo>
                  <a:pt x="438831" y="1627109"/>
                </a:lnTo>
                <a:lnTo>
                  <a:pt x="437842" y="1624250"/>
                </a:lnTo>
                <a:lnTo>
                  <a:pt x="437072" y="1621390"/>
                </a:lnTo>
                <a:lnTo>
                  <a:pt x="436412" y="1618970"/>
                </a:lnTo>
                <a:lnTo>
                  <a:pt x="435972" y="1616551"/>
                </a:lnTo>
                <a:lnTo>
                  <a:pt x="435753" y="1614021"/>
                </a:lnTo>
                <a:lnTo>
                  <a:pt x="435642" y="1611822"/>
                </a:lnTo>
                <a:lnTo>
                  <a:pt x="435753" y="1609622"/>
                </a:lnTo>
                <a:lnTo>
                  <a:pt x="435972" y="1607532"/>
                </a:lnTo>
                <a:lnTo>
                  <a:pt x="436632" y="1605663"/>
                </a:lnTo>
                <a:lnTo>
                  <a:pt x="437072" y="1603903"/>
                </a:lnTo>
                <a:lnTo>
                  <a:pt x="437842" y="1602033"/>
                </a:lnTo>
                <a:lnTo>
                  <a:pt x="438831" y="1600383"/>
                </a:lnTo>
                <a:lnTo>
                  <a:pt x="439931" y="1598954"/>
                </a:lnTo>
                <a:lnTo>
                  <a:pt x="440922" y="1597524"/>
                </a:lnTo>
                <a:lnTo>
                  <a:pt x="442351" y="1596314"/>
                </a:lnTo>
                <a:lnTo>
                  <a:pt x="443781" y="1594884"/>
                </a:lnTo>
                <a:lnTo>
                  <a:pt x="445430" y="1593894"/>
                </a:lnTo>
                <a:lnTo>
                  <a:pt x="447080" y="1592795"/>
                </a:lnTo>
                <a:lnTo>
                  <a:pt x="448840" y="1591805"/>
                </a:lnTo>
                <a:lnTo>
                  <a:pt x="450710" y="1591035"/>
                </a:lnTo>
                <a:lnTo>
                  <a:pt x="454999" y="1589605"/>
                </a:lnTo>
                <a:lnTo>
                  <a:pt x="459508" y="1588285"/>
                </a:lnTo>
                <a:lnTo>
                  <a:pt x="464348" y="1587735"/>
                </a:lnTo>
                <a:lnTo>
                  <a:pt x="469517" y="1587075"/>
                </a:lnTo>
                <a:lnTo>
                  <a:pt x="475016" y="1587075"/>
                </a:lnTo>
                <a:lnTo>
                  <a:pt x="480735" y="1587075"/>
                </a:lnTo>
                <a:lnTo>
                  <a:pt x="486674" y="1587515"/>
                </a:lnTo>
                <a:lnTo>
                  <a:pt x="492833" y="1588285"/>
                </a:lnTo>
                <a:lnTo>
                  <a:pt x="499102" y="1589385"/>
                </a:lnTo>
                <a:lnTo>
                  <a:pt x="505481" y="1590595"/>
                </a:lnTo>
                <a:lnTo>
                  <a:pt x="511750" y="1592025"/>
                </a:lnTo>
                <a:lnTo>
                  <a:pt x="518129" y="1593674"/>
                </a:lnTo>
                <a:lnTo>
                  <a:pt x="524398" y="1595434"/>
                </a:lnTo>
                <a:lnTo>
                  <a:pt x="530777" y="1597524"/>
                </a:lnTo>
                <a:lnTo>
                  <a:pt x="536937" y="1599723"/>
                </a:lnTo>
                <a:lnTo>
                  <a:pt x="543205" y="1601593"/>
                </a:lnTo>
                <a:lnTo>
                  <a:pt x="549804" y="1603023"/>
                </a:lnTo>
                <a:lnTo>
                  <a:pt x="556293" y="1604453"/>
                </a:lnTo>
                <a:lnTo>
                  <a:pt x="562782" y="1605663"/>
                </a:lnTo>
                <a:lnTo>
                  <a:pt x="569601" y="1606762"/>
                </a:lnTo>
                <a:lnTo>
                  <a:pt x="576531" y="1607312"/>
                </a:lnTo>
                <a:lnTo>
                  <a:pt x="583679" y="1607972"/>
                </a:lnTo>
                <a:lnTo>
                  <a:pt x="590828" y="1608192"/>
                </a:lnTo>
                <a:lnTo>
                  <a:pt x="597978" y="1608302"/>
                </a:lnTo>
                <a:lnTo>
                  <a:pt x="605567" y="1608192"/>
                </a:lnTo>
                <a:lnTo>
                  <a:pt x="613044" y="1607752"/>
                </a:lnTo>
                <a:lnTo>
                  <a:pt x="621073" y="1607312"/>
                </a:lnTo>
                <a:lnTo>
                  <a:pt x="628992" y="1606542"/>
                </a:lnTo>
                <a:lnTo>
                  <a:pt x="637131" y="1605443"/>
                </a:lnTo>
                <a:lnTo>
                  <a:pt x="645489" y="1604233"/>
                </a:lnTo>
                <a:lnTo>
                  <a:pt x="654068" y="1603023"/>
                </a:lnTo>
                <a:lnTo>
                  <a:pt x="662867" y="1601373"/>
                </a:lnTo>
                <a:lnTo>
                  <a:pt x="671885" y="1599613"/>
                </a:lnTo>
                <a:lnTo>
                  <a:pt x="681125" y="1597524"/>
                </a:lnTo>
                <a:lnTo>
                  <a:pt x="690692" y="1595434"/>
                </a:lnTo>
                <a:lnTo>
                  <a:pt x="700481" y="1593014"/>
                </a:lnTo>
                <a:lnTo>
                  <a:pt x="720719" y="1587735"/>
                </a:lnTo>
                <a:lnTo>
                  <a:pt x="742164" y="1581576"/>
                </a:lnTo>
                <a:lnTo>
                  <a:pt x="764601" y="1574647"/>
                </a:lnTo>
                <a:lnTo>
                  <a:pt x="788247" y="1567059"/>
                </a:lnTo>
                <a:lnTo>
                  <a:pt x="813433" y="1558700"/>
                </a:lnTo>
                <a:lnTo>
                  <a:pt x="838730" y="1550341"/>
                </a:lnTo>
                <a:lnTo>
                  <a:pt x="862815" y="1542642"/>
                </a:lnTo>
                <a:lnTo>
                  <a:pt x="886132" y="1535493"/>
                </a:lnTo>
                <a:lnTo>
                  <a:pt x="907909" y="1528895"/>
                </a:lnTo>
                <a:lnTo>
                  <a:pt x="928585" y="1522955"/>
                </a:lnTo>
                <a:lnTo>
                  <a:pt x="947942" y="1517676"/>
                </a:lnTo>
                <a:lnTo>
                  <a:pt x="965759" y="1512947"/>
                </a:lnTo>
                <a:lnTo>
                  <a:pt x="982147" y="1508658"/>
                </a:lnTo>
                <a:lnTo>
                  <a:pt x="996775" y="1505248"/>
                </a:lnTo>
                <a:lnTo>
                  <a:pt x="1009863" y="1501949"/>
                </a:lnTo>
                <a:lnTo>
                  <a:pt x="1030539" y="1497439"/>
                </a:lnTo>
                <a:lnTo>
                  <a:pt x="1043407" y="1494580"/>
                </a:lnTo>
                <a:lnTo>
                  <a:pt x="1047807" y="1493810"/>
                </a:lnTo>
                <a:lnTo>
                  <a:pt x="1055175" y="1493150"/>
                </a:lnTo>
                <a:lnTo>
                  <a:pt x="1062324" y="1492820"/>
                </a:lnTo>
                <a:lnTo>
                  <a:pt x="1069473" y="1492380"/>
                </a:lnTo>
                <a:lnTo>
                  <a:pt x="1076623" y="1492160"/>
                </a:lnTo>
                <a:lnTo>
                  <a:pt x="1083771" y="1492160"/>
                </a:lnTo>
                <a:lnTo>
                  <a:pt x="1090920" y="1492160"/>
                </a:lnTo>
                <a:lnTo>
                  <a:pt x="1097849" y="1492380"/>
                </a:lnTo>
                <a:lnTo>
                  <a:pt x="1104998" y="1492600"/>
                </a:lnTo>
                <a:lnTo>
                  <a:pt x="1118966" y="1493590"/>
                </a:lnTo>
                <a:lnTo>
                  <a:pt x="1132603" y="1495020"/>
                </a:lnTo>
                <a:lnTo>
                  <a:pt x="1146241" y="1496890"/>
                </a:lnTo>
                <a:lnTo>
                  <a:pt x="1159770" y="1499309"/>
                </a:lnTo>
                <a:lnTo>
                  <a:pt x="1173187" y="1501949"/>
                </a:lnTo>
                <a:lnTo>
                  <a:pt x="1186275" y="1505028"/>
                </a:lnTo>
                <a:lnTo>
                  <a:pt x="1199364" y="1508548"/>
                </a:lnTo>
                <a:lnTo>
                  <a:pt x="1212231" y="1512397"/>
                </a:lnTo>
                <a:lnTo>
                  <a:pt x="1224879" y="1516686"/>
                </a:lnTo>
                <a:lnTo>
                  <a:pt x="1237417" y="1521196"/>
                </a:lnTo>
                <a:lnTo>
                  <a:pt x="1249845" y="1526035"/>
                </a:lnTo>
                <a:lnTo>
                  <a:pt x="1261833" y="1531204"/>
                </a:lnTo>
                <a:lnTo>
                  <a:pt x="1273931" y="1536703"/>
                </a:lnTo>
                <a:lnTo>
                  <a:pt x="1285810" y="1542422"/>
                </a:lnTo>
                <a:lnTo>
                  <a:pt x="1297358" y="1548361"/>
                </a:lnTo>
                <a:lnTo>
                  <a:pt x="1308796" y="1554411"/>
                </a:lnTo>
                <a:lnTo>
                  <a:pt x="1320124" y="1561009"/>
                </a:lnTo>
                <a:lnTo>
                  <a:pt x="1331122" y="1567498"/>
                </a:lnTo>
                <a:lnTo>
                  <a:pt x="1341901" y="1574207"/>
                </a:lnTo>
                <a:lnTo>
                  <a:pt x="1352569" y="1581246"/>
                </a:lnTo>
                <a:lnTo>
                  <a:pt x="1363127" y="1588285"/>
                </a:lnTo>
                <a:lnTo>
                  <a:pt x="1373356" y="1595654"/>
                </a:lnTo>
                <a:lnTo>
                  <a:pt x="1383364" y="1603023"/>
                </a:lnTo>
                <a:lnTo>
                  <a:pt x="1393153" y="1610392"/>
                </a:lnTo>
                <a:lnTo>
                  <a:pt x="1402832" y="1617981"/>
                </a:lnTo>
                <a:lnTo>
                  <a:pt x="1412180" y="1625679"/>
                </a:lnTo>
                <a:lnTo>
                  <a:pt x="1421418" y="1633268"/>
                </a:lnTo>
                <a:lnTo>
                  <a:pt x="1430327" y="1640967"/>
                </a:lnTo>
                <a:lnTo>
                  <a:pt x="1439126" y="1648776"/>
                </a:lnTo>
                <a:lnTo>
                  <a:pt x="1447484" y="1656585"/>
                </a:lnTo>
                <a:lnTo>
                  <a:pt x="1448686" y="1657691"/>
                </a:lnTo>
                <a:close/>
              </a:path>
            </a:pathLst>
          </a:custGeom>
          <a:solidFill>
            <a:schemeClr val="accent1"/>
          </a:solidFill>
        </p:spPr>
        <p:txBody>
          <a:bodyPr rtlCol="0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6836C-614A-4D90-BB76-E593C55392DC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9EE68-DEF1-4A73-A836-4BBD37DEB27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9394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7"/>
          <p:cNvCxnSpPr/>
          <p:nvPr userDrawn="1"/>
        </p:nvCxnSpPr>
        <p:spPr>
          <a:xfrm>
            <a:off x="838419" y="1071563"/>
            <a:ext cx="27431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0025"/>
            <a:ext cx="5030729" cy="528638"/>
          </a:xfrm>
        </p:spPr>
        <p:txBody>
          <a:bodyPr>
            <a:noAutofit/>
          </a:bodyPr>
          <a:lstStyle>
            <a:lvl1pPr algn="l"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8663"/>
            <a:ext cx="5030729" cy="228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7"/>
          </p:nvPr>
        </p:nvSpPr>
        <p:spPr>
          <a:xfrm>
            <a:off x="6096000" y="-1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7621030" y="-1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9146027" y="-1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10671057" y="-1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6096000" y="17208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7621030" y="17208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46027" y="17208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6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10671057" y="17208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5"/>
          </p:nvPr>
        </p:nvSpPr>
        <p:spPr>
          <a:xfrm>
            <a:off x="6096000" y="34164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8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7621030" y="34164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47"/>
          </p:nvPr>
        </p:nvSpPr>
        <p:spPr>
          <a:xfrm>
            <a:off x="9146027" y="34164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50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10671057" y="34164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51" name="Picture Placeholder 8"/>
          <p:cNvSpPr>
            <a:spLocks noGrp="1"/>
          </p:cNvSpPr>
          <p:nvPr>
            <p:ph type="pic" sz="quarter" idx="49"/>
          </p:nvPr>
        </p:nvSpPr>
        <p:spPr>
          <a:xfrm>
            <a:off x="6096000" y="51372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52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7621030" y="51372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53" name="Picture Placeholder 8"/>
          <p:cNvSpPr>
            <a:spLocks noGrp="1"/>
          </p:cNvSpPr>
          <p:nvPr>
            <p:ph type="pic" sz="quarter" idx="51"/>
          </p:nvPr>
        </p:nvSpPr>
        <p:spPr>
          <a:xfrm>
            <a:off x="9146027" y="51372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54" name="Picture Placeholder 8"/>
          <p:cNvSpPr>
            <a:spLocks noGrp="1"/>
          </p:cNvSpPr>
          <p:nvPr>
            <p:ph type="pic" sz="quarter" idx="52"/>
          </p:nvPr>
        </p:nvSpPr>
        <p:spPr>
          <a:xfrm>
            <a:off x="10671057" y="5137200"/>
            <a:ext cx="1524997" cy="17208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5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0380-67A1-4F3C-A624-1B5A03C7D9EA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5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060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0" y="2311306"/>
            <a:ext cx="12187236" cy="251637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C929-4DE4-4274-B7B3-3D65F6BB935A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B4F3B-0665-4412-BC3D-B73B811C62C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7788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0" y="1832578"/>
            <a:ext cx="12187236" cy="319284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1" y="1832578"/>
            <a:ext cx="12192000" cy="3192844"/>
          </a:xfrm>
          <a:solidFill>
            <a:schemeClr val="tx1">
              <a:alpha val="70000"/>
            </a:schemeClr>
          </a:solidFill>
        </p:spPr>
        <p:txBody>
          <a:bodyPr rtlCol="0">
            <a:normAutofit/>
          </a:bodyPr>
          <a:lstStyle>
            <a:lvl1pPr algn="r"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1896" y="2925194"/>
            <a:ext cx="10569947" cy="69084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1896" y="3616036"/>
            <a:ext cx="10569947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690EC-D8D1-4F4E-BD44-2C5A8E6B5BB1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9D253-99E7-4153-B8ED-A5280ECB39E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849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810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9476271" y="3065463"/>
            <a:ext cx="1267155" cy="213201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90858" y="1257300"/>
            <a:ext cx="5105142" cy="1579563"/>
          </a:xfrm>
        </p:spPr>
        <p:txBody>
          <a:bodyPr/>
          <a:lstStyle>
            <a:lvl1pPr algn="r"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90858" y="2836863"/>
            <a:ext cx="5105142" cy="228600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411C3-28B0-4630-A7F3-C72932870D7C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C1868-3247-40D9-9F00-DE1C79A55C5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468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74D81"/>
                </a:solidFill>
                <a:latin typeface="Impact" panose="020B0806030902050204"/>
                <a:cs typeface="Impact" panose="020B080603090205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38"/>
          </p:nvPr>
        </p:nvSpPr>
        <p:spPr>
          <a:xfrm>
            <a:off x="5513236" y="3130551"/>
            <a:ext cx="1263979" cy="21272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78918-38D4-4703-9F81-56F5EF86B60F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4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FCB2F-7827-4C1C-868C-470C197E332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16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756543" y="2951438"/>
            <a:ext cx="2780826" cy="1414833"/>
          </a:xfrm>
          <a:custGeom>
            <a:avLst/>
            <a:gdLst>
              <a:gd name="connsiteX0" fmla="*/ 0 w 5560204"/>
              <a:gd name="connsiteY0" fmla="*/ 0 h 2829666"/>
              <a:gd name="connsiteX1" fmla="*/ 9012 w 5560204"/>
              <a:gd name="connsiteY1" fmla="*/ 0 h 2829666"/>
              <a:gd name="connsiteX2" fmla="*/ 5551194 w 5560204"/>
              <a:gd name="connsiteY2" fmla="*/ 0 h 2829666"/>
              <a:gd name="connsiteX3" fmla="*/ 5560204 w 5560204"/>
              <a:gd name="connsiteY3" fmla="*/ 0 h 2829666"/>
              <a:gd name="connsiteX4" fmla="*/ 5560204 w 5560204"/>
              <a:gd name="connsiteY4" fmla="*/ 9011 h 2829666"/>
              <a:gd name="connsiteX5" fmla="*/ 5560204 w 5560204"/>
              <a:gd name="connsiteY5" fmla="*/ 2820654 h 2829666"/>
              <a:gd name="connsiteX6" fmla="*/ 5551194 w 5560204"/>
              <a:gd name="connsiteY6" fmla="*/ 2829666 h 2829666"/>
              <a:gd name="connsiteX7" fmla="*/ 9012 w 5560204"/>
              <a:gd name="connsiteY7" fmla="*/ 2829666 h 2829666"/>
              <a:gd name="connsiteX8" fmla="*/ 0 w 5560204"/>
              <a:gd name="connsiteY8" fmla="*/ 2820654 h 2829666"/>
              <a:gd name="connsiteX9" fmla="*/ 0 w 5560204"/>
              <a:gd name="connsiteY9" fmla="*/ 9011 h 282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60204" h="2829666">
                <a:moveTo>
                  <a:pt x="0" y="0"/>
                </a:moveTo>
                <a:lnTo>
                  <a:pt x="9012" y="0"/>
                </a:lnTo>
                <a:lnTo>
                  <a:pt x="5551194" y="0"/>
                </a:lnTo>
                <a:lnTo>
                  <a:pt x="5560204" y="0"/>
                </a:lnTo>
                <a:lnTo>
                  <a:pt x="5560204" y="9011"/>
                </a:lnTo>
                <a:lnTo>
                  <a:pt x="5560204" y="2820654"/>
                </a:lnTo>
                <a:lnTo>
                  <a:pt x="5551194" y="2829666"/>
                </a:lnTo>
                <a:lnTo>
                  <a:pt x="9012" y="2829666"/>
                </a:lnTo>
                <a:lnTo>
                  <a:pt x="0" y="2820654"/>
                </a:lnTo>
                <a:lnTo>
                  <a:pt x="0" y="90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6CF87-2B04-433F-A5EA-B612CF9A80E1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F74B-50C2-4EDA-AB5F-5317EEC7E0C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916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877785" y="3694814"/>
            <a:ext cx="2773366" cy="2110154"/>
          </a:xfrm>
          <a:custGeom>
            <a:avLst/>
            <a:gdLst>
              <a:gd name="connsiteX0" fmla="*/ 0 w 5545288"/>
              <a:gd name="connsiteY0" fmla="*/ 0 h 4220308"/>
              <a:gd name="connsiteX1" fmla="*/ 5545288 w 5545288"/>
              <a:gd name="connsiteY1" fmla="*/ 0 h 4220308"/>
              <a:gd name="connsiteX2" fmla="*/ 5545288 w 5545288"/>
              <a:gd name="connsiteY2" fmla="*/ 4220308 h 4220308"/>
              <a:gd name="connsiteX3" fmla="*/ 0 w 5545288"/>
              <a:gd name="connsiteY3" fmla="*/ 4220308 h 4220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5288" h="4220308">
                <a:moveTo>
                  <a:pt x="0" y="0"/>
                </a:moveTo>
                <a:lnTo>
                  <a:pt x="5545288" y="0"/>
                </a:lnTo>
                <a:lnTo>
                  <a:pt x="5545288" y="4220308"/>
                </a:lnTo>
                <a:lnTo>
                  <a:pt x="0" y="422030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CEE7C-608E-4328-9582-EA9D5FCA8731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431E6-9D8B-4B91-B672-A7C6F74DFEE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28972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20649" y="2329102"/>
            <a:ext cx="3116784" cy="2275753"/>
          </a:xfrm>
          <a:custGeom>
            <a:avLst/>
            <a:gdLst>
              <a:gd name="connsiteX0" fmla="*/ 0 w 6231944"/>
              <a:gd name="connsiteY0" fmla="*/ 0 h 4551505"/>
              <a:gd name="connsiteX1" fmla="*/ 15071 w 6231944"/>
              <a:gd name="connsiteY1" fmla="*/ 0 h 4551505"/>
              <a:gd name="connsiteX2" fmla="*/ 6216873 w 6231944"/>
              <a:gd name="connsiteY2" fmla="*/ 0 h 4551505"/>
              <a:gd name="connsiteX3" fmla="*/ 6231944 w 6231944"/>
              <a:gd name="connsiteY3" fmla="*/ 0 h 4551505"/>
              <a:gd name="connsiteX4" fmla="*/ 6231944 w 6231944"/>
              <a:gd name="connsiteY4" fmla="*/ 15071 h 4551505"/>
              <a:gd name="connsiteX5" fmla="*/ 6231944 w 6231944"/>
              <a:gd name="connsiteY5" fmla="*/ 4536434 h 4551505"/>
              <a:gd name="connsiteX6" fmla="*/ 6231944 w 6231944"/>
              <a:gd name="connsiteY6" fmla="*/ 4543970 h 4551505"/>
              <a:gd name="connsiteX7" fmla="*/ 6216873 w 6231944"/>
              <a:gd name="connsiteY7" fmla="*/ 4551505 h 4551505"/>
              <a:gd name="connsiteX8" fmla="*/ 15071 w 6231944"/>
              <a:gd name="connsiteY8" fmla="*/ 4551505 h 4551505"/>
              <a:gd name="connsiteX9" fmla="*/ 0 w 6231944"/>
              <a:gd name="connsiteY9" fmla="*/ 4543970 h 4551505"/>
              <a:gd name="connsiteX10" fmla="*/ 0 w 6231944"/>
              <a:gd name="connsiteY10" fmla="*/ 4536434 h 4551505"/>
              <a:gd name="connsiteX11" fmla="*/ 0 w 6231944"/>
              <a:gd name="connsiteY11" fmla="*/ 15071 h 455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231944" h="4551505">
                <a:moveTo>
                  <a:pt x="0" y="0"/>
                </a:moveTo>
                <a:lnTo>
                  <a:pt x="15071" y="0"/>
                </a:lnTo>
                <a:lnTo>
                  <a:pt x="6216873" y="0"/>
                </a:lnTo>
                <a:lnTo>
                  <a:pt x="6231944" y="0"/>
                </a:lnTo>
                <a:lnTo>
                  <a:pt x="6231944" y="15071"/>
                </a:lnTo>
                <a:lnTo>
                  <a:pt x="6231944" y="4536434"/>
                </a:lnTo>
                <a:lnTo>
                  <a:pt x="6231944" y="4543970"/>
                </a:lnTo>
                <a:lnTo>
                  <a:pt x="6216873" y="4551505"/>
                </a:lnTo>
                <a:lnTo>
                  <a:pt x="15071" y="4551505"/>
                </a:lnTo>
                <a:lnTo>
                  <a:pt x="0" y="4543970"/>
                </a:lnTo>
                <a:lnTo>
                  <a:pt x="0" y="4536434"/>
                </a:lnTo>
                <a:lnTo>
                  <a:pt x="0" y="15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7E2B9-977E-4AB2-BA4C-4A7D3340A3B5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6711-6CFF-497C-AA7B-EEAD98B150B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57151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863575" y="2805113"/>
            <a:ext cx="3185990" cy="1781175"/>
          </a:xfrm>
          <a:custGeom>
            <a:avLst/>
            <a:gdLst>
              <a:gd name="connsiteX0" fmla="*/ 0 w 6370320"/>
              <a:gd name="connsiteY0" fmla="*/ 0 h 3562350"/>
              <a:gd name="connsiteX1" fmla="*/ 6370320 w 6370320"/>
              <a:gd name="connsiteY1" fmla="*/ 0 h 3562350"/>
              <a:gd name="connsiteX2" fmla="*/ 6370320 w 6370320"/>
              <a:gd name="connsiteY2" fmla="*/ 3562350 h 3562350"/>
              <a:gd name="connsiteX3" fmla="*/ 0 w 6370320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0320" h="3562350">
                <a:moveTo>
                  <a:pt x="0" y="0"/>
                </a:moveTo>
                <a:lnTo>
                  <a:pt x="6370320" y="0"/>
                </a:lnTo>
                <a:lnTo>
                  <a:pt x="6370320" y="3562350"/>
                </a:lnTo>
                <a:lnTo>
                  <a:pt x="0" y="35623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ABB8D-BD0B-403D-BC99-EBAC372F7184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A9488-32D3-4EDD-8282-9E5F8B635E1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7887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0 w 6370320"/>
              <a:gd name="connsiteY0" fmla="*/ 0 h 3562350"/>
              <a:gd name="connsiteX1" fmla="*/ 6370320 w 6370320"/>
              <a:gd name="connsiteY1" fmla="*/ 0 h 3562350"/>
              <a:gd name="connsiteX2" fmla="*/ 6370320 w 6370320"/>
              <a:gd name="connsiteY2" fmla="*/ 3562350 h 3562350"/>
              <a:gd name="connsiteX3" fmla="*/ 0 w 6370320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0320" h="3562350">
                <a:moveTo>
                  <a:pt x="0" y="0"/>
                </a:moveTo>
                <a:lnTo>
                  <a:pt x="6370320" y="0"/>
                </a:lnTo>
                <a:lnTo>
                  <a:pt x="6370320" y="3562350"/>
                </a:lnTo>
                <a:lnTo>
                  <a:pt x="0" y="35623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1896" y="2738158"/>
            <a:ext cx="10569947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01896" y="3429000"/>
            <a:ext cx="10569947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14BB-0C8E-4739-A1FF-AFAF35D639CE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9B907-11D9-483A-8DD8-7386A141DD2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6231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1896" y="2700338"/>
            <a:ext cx="5294104" cy="1014413"/>
          </a:xfrm>
        </p:spPr>
        <p:txBody>
          <a:bodyPr/>
          <a:lstStyle>
            <a:lvl1pPr algn="l">
              <a:defRPr sz="33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1896" y="3714750"/>
            <a:ext cx="5294104" cy="2286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84CD0-0A75-4A4C-837C-386DA528E9BC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BCCB2-87C2-4634-9445-6545B3E431F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09788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0" y="430307"/>
            <a:ext cx="5257800" cy="811866"/>
          </a:xfrm>
        </p:spPr>
        <p:txBody>
          <a:bodyPr>
            <a:no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0" y="1242173"/>
            <a:ext cx="5257800" cy="228600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A7438-EA38-4E0F-845A-BD7D9A87AF2B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C2DA2-43BE-4196-B1AB-F9C7CF06AAE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07802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0 w 6370320"/>
              <a:gd name="connsiteY0" fmla="*/ 0 h 3562350"/>
              <a:gd name="connsiteX1" fmla="*/ 6370320 w 6370320"/>
              <a:gd name="connsiteY1" fmla="*/ 0 h 3562350"/>
              <a:gd name="connsiteX2" fmla="*/ 6370320 w 6370320"/>
              <a:gd name="connsiteY2" fmla="*/ 3562350 h 3562350"/>
              <a:gd name="connsiteX3" fmla="*/ 0 w 6370320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70320" h="3562350">
                <a:moveTo>
                  <a:pt x="0" y="0"/>
                </a:moveTo>
                <a:lnTo>
                  <a:pt x="6370320" y="0"/>
                </a:lnTo>
                <a:lnTo>
                  <a:pt x="6370320" y="3562350"/>
                </a:lnTo>
                <a:lnTo>
                  <a:pt x="0" y="35623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rtlCol="0">
            <a:noAutofit/>
          </a:bodyPr>
          <a:lstStyle/>
          <a:p>
            <a:pPr lvl="0"/>
            <a:endParaRPr lang="en-AU" noProof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1896" y="3214687"/>
            <a:ext cx="10551903" cy="1014413"/>
          </a:xfrm>
        </p:spPr>
        <p:txBody>
          <a:bodyPr/>
          <a:lstStyle>
            <a:lvl1pPr algn="ctr"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01896" y="4229100"/>
            <a:ext cx="10551903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13D72-7323-4A75-A6B9-1D8D7D6DBBDB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58E86-081C-4C40-8652-3C69BAC39FE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7730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1897" y="2414588"/>
            <a:ext cx="10551903" cy="1014413"/>
          </a:xfrm>
        </p:spPr>
        <p:txBody>
          <a:bodyPr/>
          <a:lstStyle>
            <a:lvl1pPr algn="ctr">
              <a:defRPr sz="4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01897" y="3429000"/>
            <a:ext cx="10551903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52682-51F3-4880-99AA-3B826FF72604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E0EA1-8DAD-4FE5-BFD6-6885DBA4D1E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819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02084" cy="6816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1979910" cy="6644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11748135" cy="6419850"/>
          </a:xfrm>
          <a:custGeom>
            <a:avLst/>
            <a:gdLst/>
            <a:ahLst/>
            <a:cxnLst/>
            <a:rect l="l" t="t" r="r" b="b"/>
            <a:pathLst>
              <a:path w="11748135" h="6419850">
                <a:moveTo>
                  <a:pt x="11724640" y="0"/>
                </a:moveTo>
                <a:lnTo>
                  <a:pt x="11747881" y="6419519"/>
                </a:lnTo>
                <a:lnTo>
                  <a:pt x="0" y="6411067"/>
                </a:lnTo>
              </a:path>
            </a:pathLst>
          </a:custGeom>
          <a:ln w="825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78623"/>
            <a:ext cx="2995210" cy="340099"/>
          </a:xfrm>
        </p:spPr>
        <p:txBody>
          <a:bodyPr anchor="b"/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4118723"/>
            <a:ext cx="2995210" cy="73566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EA0E-6905-44C0-94C1-697BBF3EBDD1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41FA8-DF36-4335-AD87-CDD3820BF9D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7426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3051795" y="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103589" y="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9155384" y="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0" y="2286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051795" y="2286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103589" y="2286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9155384" y="2286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0" y="4572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3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3051795" y="4572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03589" y="4572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9155384" y="4572000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6168158" y="3497263"/>
            <a:ext cx="3051795" cy="2286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5FA8C-E51F-405C-9622-E4FB6FCF996C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4794D-2534-4E3A-BCE4-D22254F4039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7076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0A528-0762-4009-93F1-AC2801A398ED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3A416-FC9C-474A-9D29-E73A052C9C7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4059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000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00" b="1"/>
            </a:lvl4pPr>
            <a:lvl5pPr marL="1828343" indent="0">
              <a:buNone/>
              <a:defRPr sz="1600" b="1"/>
            </a:lvl5pPr>
            <a:lvl6pPr marL="2285429" indent="0">
              <a:buNone/>
              <a:defRPr sz="1600" b="1"/>
            </a:lvl6pPr>
            <a:lvl7pPr marL="2742514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66FF2-EF28-47E5-AA2A-52836EC3B60F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C7632-5AAE-479C-BF77-E32ED0E10C6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882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7477" y="2648744"/>
            <a:ext cx="2650228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4400">
                <a:latin typeface="+mj-lt"/>
              </a:defRPr>
            </a:lvl1pPr>
            <a:lvl2pPr marL="457086" indent="0">
              <a:buFontTx/>
              <a:buNone/>
              <a:defRPr>
                <a:latin typeface="+mj-lt"/>
              </a:defRPr>
            </a:lvl2pPr>
            <a:lvl3pPr marL="914172" indent="0">
              <a:buFontTx/>
              <a:buNone/>
              <a:defRPr>
                <a:latin typeface="+mj-lt"/>
              </a:defRPr>
            </a:lvl3pPr>
            <a:lvl4pPr marL="1371257" indent="0">
              <a:buFontTx/>
              <a:buNone/>
              <a:defRPr>
                <a:latin typeface="+mj-lt"/>
              </a:defRPr>
            </a:lvl4pPr>
            <a:lvl5pPr marL="1828343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1290974" y="3711575"/>
            <a:ext cx="2636731" cy="765969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086" indent="0">
              <a:buNone/>
              <a:defRPr sz="900"/>
            </a:lvl2pPr>
            <a:lvl3pPr marL="914172" indent="0">
              <a:buNone/>
              <a:defRPr sz="90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398007" y="2651920"/>
            <a:ext cx="2650228" cy="914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latin typeface="+mj-lt"/>
              </a:defRPr>
            </a:lvl1pPr>
            <a:lvl2pPr marL="457086" indent="0">
              <a:buFontTx/>
              <a:buNone/>
              <a:defRPr>
                <a:latin typeface="+mj-lt"/>
              </a:defRPr>
            </a:lvl2pPr>
            <a:lvl3pPr marL="914172" indent="0">
              <a:buFontTx/>
              <a:buNone/>
              <a:defRPr>
                <a:latin typeface="+mj-lt"/>
              </a:defRPr>
            </a:lvl3pPr>
            <a:lvl4pPr marL="1371257" indent="0">
              <a:buFontTx/>
              <a:buNone/>
              <a:defRPr>
                <a:latin typeface="+mj-lt"/>
              </a:defRPr>
            </a:lvl4pPr>
            <a:lvl5pPr marL="1828343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en-AU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4DC7B-5B19-4014-9429-F3F43B3DBA7E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01812-72D8-41D1-B835-798330B4DCF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5403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5CA7E-51A6-4623-A8E7-57DC4B73FA7A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DDE79-29FD-4A6D-902F-CE1472DC9E1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4951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37B19-2341-41FC-BFCB-D379A727AF6E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FE173-E390-436D-A5AF-EBDE8D7461F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9044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99"/>
            </a:lvl1pPr>
            <a:lvl2pPr marL="457086" indent="0">
              <a:buNone/>
              <a:defRPr sz="2800"/>
            </a:lvl2pPr>
            <a:lvl3pPr marL="914172" indent="0">
              <a:buNone/>
              <a:defRPr sz="2400"/>
            </a:lvl3pPr>
            <a:lvl4pPr marL="1371257" indent="0">
              <a:buNone/>
              <a:defRPr sz="2000"/>
            </a:lvl4pPr>
            <a:lvl5pPr marL="1828343" indent="0">
              <a:buNone/>
              <a:defRPr sz="2000"/>
            </a:lvl5pPr>
            <a:lvl6pPr marL="2285429" indent="0">
              <a:buNone/>
              <a:defRPr sz="2000"/>
            </a:lvl6pPr>
            <a:lvl7pPr marL="2742514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86" indent="0">
              <a:buNone/>
              <a:defRPr sz="1400"/>
            </a:lvl2pPr>
            <a:lvl3pPr marL="914172" indent="0">
              <a:buNone/>
              <a:defRPr sz="12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  <a:lvl6pPr marL="2285429" indent="0">
              <a:buNone/>
              <a:defRPr sz="1000"/>
            </a:lvl6pPr>
            <a:lvl7pPr marL="2742514" indent="0">
              <a:buNone/>
              <a:defRPr sz="1000"/>
            </a:lvl7pPr>
            <a:lvl8pPr marL="3199600" indent="0">
              <a:buNone/>
              <a:defRPr sz="1000"/>
            </a:lvl8pPr>
            <a:lvl9pPr marL="36566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9BED7-B491-4EA0-AC34-70BBBEDF2C87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6700E-7F58-49A7-A4A1-A89EDD3A37F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7284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26E4C-32D6-40FA-8388-296E56706752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2710-8B7E-4B1D-B038-37CC64AE9D5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4146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1976E-E040-4A06-8B04-12BA17627964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41527-7219-4DE5-BF26-22D45AB03F4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5120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800" baseline="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503487"/>
            <a:ext cx="9144000" cy="1006476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97609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61B32-0EB0-4DB4-B417-BABCEEE23827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FD93-120C-4C8B-9BCC-2646042C863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1542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96074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774902" y="698500"/>
            <a:ext cx="10696185" cy="558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258444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98814" y="-1"/>
            <a:ext cx="4893186" cy="685800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6213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086" indent="0" algn="ctr">
              <a:buNone/>
              <a:defRPr sz="2000"/>
            </a:lvl2pPr>
            <a:lvl3pPr marL="914172" indent="0" algn="ctr">
              <a:buNone/>
              <a:defRPr sz="1800"/>
            </a:lvl3pPr>
            <a:lvl4pPr marL="1371257" indent="0" algn="ctr">
              <a:buNone/>
              <a:defRPr sz="1600"/>
            </a:lvl4pPr>
            <a:lvl5pPr marL="1828343" indent="0" algn="ctr">
              <a:buNone/>
              <a:defRPr sz="1600"/>
            </a:lvl5pPr>
            <a:lvl6pPr marL="2285429" indent="0" algn="ctr">
              <a:buNone/>
              <a:defRPr sz="1600"/>
            </a:lvl6pPr>
            <a:lvl7pPr marL="2742514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B96DE-D139-43CD-9D35-AE54C5236EED}" type="datetimeFigureOut">
              <a:rPr lang="en-US"/>
              <a:pPr>
                <a:defRPr/>
              </a:pPr>
              <a:t>3/22/2024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DD1D0-4DAF-44A2-9947-B398067F7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07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side rectengl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00227" y="0"/>
            <a:ext cx="2843211" cy="6858000"/>
          </a:xfrm>
          <a:custGeom>
            <a:avLst/>
            <a:gdLst>
              <a:gd name="connsiteX0" fmla="*/ 0 w 4264817"/>
              <a:gd name="connsiteY0" fmla="*/ 0 h 10287000"/>
              <a:gd name="connsiteX1" fmla="*/ 4264817 w 4264817"/>
              <a:gd name="connsiteY1" fmla="*/ 0 h 10287000"/>
              <a:gd name="connsiteX2" fmla="*/ 4264817 w 4264817"/>
              <a:gd name="connsiteY2" fmla="*/ 10287000 h 10287000"/>
              <a:gd name="connsiteX3" fmla="*/ 0 w 426481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4817" h="10287000">
                <a:moveTo>
                  <a:pt x="0" y="0"/>
                </a:moveTo>
                <a:lnTo>
                  <a:pt x="4264817" y="0"/>
                </a:lnTo>
                <a:lnTo>
                  <a:pt x="426481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>
              <a:defRPr lang="en-US" sz="1333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1376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125" y="967134"/>
            <a:ext cx="1974851" cy="4095751"/>
          </a:xfrm>
          <a:prstGeom prst="rect">
            <a:avLst/>
          </a:prstGeom>
        </p:spPr>
        <p:txBody>
          <a:bodyPr lIns="91439" rIns="91439" rtlCol="0">
            <a:normAutofit/>
          </a:bodyPr>
          <a:lstStyle/>
          <a:p>
            <a:pPr lvl="0"/>
            <a:endParaRPr noProof="0"/>
          </a:p>
        </p:txBody>
      </p:sp>
      <p:sp>
        <p:nvSpPr>
          <p:cNvPr id="14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312768" y="1934542"/>
            <a:ext cx="1974851" cy="4095751"/>
          </a:xfrm>
          <a:prstGeom prst="rect">
            <a:avLst/>
          </a:prstGeom>
        </p:spPr>
        <p:txBody>
          <a:bodyPr lIns="91439" rIns="91439" rtlCol="0">
            <a:normAutofit/>
          </a:bodyPr>
          <a:lstStyle/>
          <a:p>
            <a:pPr lvl="0"/>
            <a:endParaRPr noProof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842C0-D37A-4804-9BF2-BCCE8782FB3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619697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74D8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5200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374D81"/>
                </a:solidFill>
                <a:latin typeface="Impact"/>
                <a:cs typeface="Impac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4107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0190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37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5726016" y="2652713"/>
            <a:ext cx="776490" cy="4603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70" tIns="22836" rIns="45670" bIns="22836" anchor="ctr"/>
          <a:lstStyle/>
          <a:p>
            <a:pPr algn="ctr"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43" y="1854480"/>
            <a:ext cx="10515600" cy="70298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243" y="2908541"/>
            <a:ext cx="10515600" cy="377584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86326" y="3729038"/>
            <a:ext cx="9017760" cy="120015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086" indent="0">
              <a:buNone/>
              <a:defRPr sz="1400"/>
            </a:lvl2pPr>
            <a:lvl3pPr marL="914172" indent="0">
              <a:buNone/>
              <a:defRPr sz="1400"/>
            </a:lvl3pPr>
            <a:lvl4pPr marL="1371257" indent="0">
              <a:buNone/>
              <a:defRPr sz="1400"/>
            </a:lvl4pPr>
            <a:lvl5pPr marL="1828343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  <a:endParaRPr lang="en-AU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07DF1-D73E-4CC3-A8EB-82CB4E11B0D2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BAFB5-E7E8-4ECD-8103-0AF813B050B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37104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829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730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449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5041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8244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56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523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302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23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4684056" y="2346894"/>
            <a:ext cx="2522184" cy="3338809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928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/>
          </p:cNvSpPr>
          <p:nvPr userDrawn="1"/>
        </p:nvSpPr>
        <p:spPr bwMode="auto">
          <a:xfrm>
            <a:off x="566091" y="2101057"/>
            <a:ext cx="2721684" cy="2906713"/>
          </a:xfrm>
          <a:custGeom>
            <a:avLst/>
            <a:gdLst>
              <a:gd name="T0" fmla="*/ 1758 w 2144"/>
              <a:gd name="T1" fmla="*/ 178 h 2290"/>
              <a:gd name="T2" fmla="*/ 1650 w 2144"/>
              <a:gd name="T3" fmla="*/ 114 h 2290"/>
              <a:gd name="T4" fmla="*/ 1532 w 2144"/>
              <a:gd name="T5" fmla="*/ 64 h 2290"/>
              <a:gd name="T6" fmla="*/ 1402 w 2144"/>
              <a:gd name="T7" fmla="*/ 28 h 2290"/>
              <a:gd name="T8" fmla="*/ 1262 w 2144"/>
              <a:gd name="T9" fmla="*/ 6 h 2290"/>
              <a:gd name="T10" fmla="*/ 1108 w 2144"/>
              <a:gd name="T11" fmla="*/ 0 h 2290"/>
              <a:gd name="T12" fmla="*/ 976 w 2144"/>
              <a:gd name="T13" fmla="*/ 4 h 2290"/>
              <a:gd name="T14" fmla="*/ 796 w 2144"/>
              <a:gd name="T15" fmla="*/ 28 h 2290"/>
              <a:gd name="T16" fmla="*/ 636 w 2144"/>
              <a:gd name="T17" fmla="*/ 72 h 2290"/>
              <a:gd name="T18" fmla="*/ 494 w 2144"/>
              <a:gd name="T19" fmla="*/ 138 h 2290"/>
              <a:gd name="T20" fmla="*/ 372 w 2144"/>
              <a:gd name="T21" fmla="*/ 222 h 2290"/>
              <a:gd name="T22" fmla="*/ 302 w 2144"/>
              <a:gd name="T23" fmla="*/ 292 h 2290"/>
              <a:gd name="T24" fmla="*/ 212 w 2144"/>
              <a:gd name="T25" fmla="*/ 406 h 2290"/>
              <a:gd name="T26" fmla="*/ 136 w 2144"/>
              <a:gd name="T27" fmla="*/ 536 h 2290"/>
              <a:gd name="T28" fmla="*/ 78 w 2144"/>
              <a:gd name="T29" fmla="*/ 678 h 2290"/>
              <a:gd name="T30" fmla="*/ 34 w 2144"/>
              <a:gd name="T31" fmla="*/ 832 h 2290"/>
              <a:gd name="T32" fmla="*/ 6 w 2144"/>
              <a:gd name="T33" fmla="*/ 1000 h 2290"/>
              <a:gd name="T34" fmla="*/ 754 w 2144"/>
              <a:gd name="T35" fmla="*/ 1168 h 2290"/>
              <a:gd name="T36" fmla="*/ 782 w 2144"/>
              <a:gd name="T37" fmla="*/ 994 h 2290"/>
              <a:gd name="T38" fmla="*/ 828 w 2144"/>
              <a:gd name="T39" fmla="*/ 864 h 2290"/>
              <a:gd name="T40" fmla="*/ 868 w 2144"/>
              <a:gd name="T41" fmla="*/ 802 h 2290"/>
              <a:gd name="T42" fmla="*/ 944 w 2144"/>
              <a:gd name="T43" fmla="*/ 738 h 2290"/>
              <a:gd name="T44" fmla="*/ 1030 w 2144"/>
              <a:gd name="T45" fmla="*/ 702 h 2290"/>
              <a:gd name="T46" fmla="*/ 1096 w 2144"/>
              <a:gd name="T47" fmla="*/ 696 h 2290"/>
              <a:gd name="T48" fmla="*/ 1184 w 2144"/>
              <a:gd name="T49" fmla="*/ 706 h 2290"/>
              <a:gd name="T50" fmla="*/ 1252 w 2144"/>
              <a:gd name="T51" fmla="*/ 734 h 2290"/>
              <a:gd name="T52" fmla="*/ 1288 w 2144"/>
              <a:gd name="T53" fmla="*/ 764 h 2290"/>
              <a:gd name="T54" fmla="*/ 1326 w 2144"/>
              <a:gd name="T55" fmla="*/ 822 h 2290"/>
              <a:gd name="T56" fmla="*/ 1346 w 2144"/>
              <a:gd name="T57" fmla="*/ 898 h 2290"/>
              <a:gd name="T58" fmla="*/ 1350 w 2144"/>
              <a:gd name="T59" fmla="*/ 956 h 2290"/>
              <a:gd name="T60" fmla="*/ 1340 w 2144"/>
              <a:gd name="T61" fmla="*/ 1018 h 2290"/>
              <a:gd name="T62" fmla="*/ 1290 w 2144"/>
              <a:gd name="T63" fmla="*/ 1118 h 2290"/>
              <a:gd name="T64" fmla="*/ 1194 w 2144"/>
              <a:gd name="T65" fmla="*/ 1226 h 2290"/>
              <a:gd name="T66" fmla="*/ 952 w 2144"/>
              <a:gd name="T67" fmla="*/ 1464 h 2290"/>
              <a:gd name="T68" fmla="*/ 814 w 2144"/>
              <a:gd name="T69" fmla="*/ 1618 h 2290"/>
              <a:gd name="T70" fmla="*/ 774 w 2144"/>
              <a:gd name="T71" fmla="*/ 1676 h 2290"/>
              <a:gd name="T72" fmla="*/ 726 w 2144"/>
              <a:gd name="T73" fmla="*/ 1766 h 2290"/>
              <a:gd name="T74" fmla="*/ 688 w 2144"/>
              <a:gd name="T75" fmla="*/ 1864 h 2290"/>
              <a:gd name="T76" fmla="*/ 668 w 2144"/>
              <a:gd name="T77" fmla="*/ 1938 h 2290"/>
              <a:gd name="T78" fmla="*/ 650 w 2144"/>
              <a:gd name="T79" fmla="*/ 2066 h 2290"/>
              <a:gd name="T80" fmla="*/ 644 w 2144"/>
              <a:gd name="T81" fmla="*/ 2216 h 2290"/>
              <a:gd name="T82" fmla="*/ 1382 w 2144"/>
              <a:gd name="T83" fmla="*/ 2290 h 2290"/>
              <a:gd name="T84" fmla="*/ 1390 w 2144"/>
              <a:gd name="T85" fmla="*/ 2174 h 2290"/>
              <a:gd name="T86" fmla="*/ 1412 w 2144"/>
              <a:gd name="T87" fmla="*/ 2074 h 2290"/>
              <a:gd name="T88" fmla="*/ 1434 w 2144"/>
              <a:gd name="T89" fmla="*/ 2018 h 2290"/>
              <a:gd name="T90" fmla="*/ 1492 w 2144"/>
              <a:gd name="T91" fmla="*/ 1928 h 2290"/>
              <a:gd name="T92" fmla="*/ 1592 w 2144"/>
              <a:gd name="T93" fmla="*/ 1816 h 2290"/>
              <a:gd name="T94" fmla="*/ 1680 w 2144"/>
              <a:gd name="T95" fmla="*/ 1732 h 2290"/>
              <a:gd name="T96" fmla="*/ 1864 w 2144"/>
              <a:gd name="T97" fmla="*/ 1552 h 2290"/>
              <a:gd name="T98" fmla="*/ 1996 w 2144"/>
              <a:gd name="T99" fmla="*/ 1394 h 2290"/>
              <a:gd name="T100" fmla="*/ 2052 w 2144"/>
              <a:gd name="T101" fmla="*/ 1300 h 2290"/>
              <a:gd name="T102" fmla="*/ 2108 w 2144"/>
              <a:gd name="T103" fmla="*/ 1166 h 2290"/>
              <a:gd name="T104" fmla="*/ 2138 w 2144"/>
              <a:gd name="T105" fmla="*/ 1028 h 2290"/>
              <a:gd name="T106" fmla="*/ 2144 w 2144"/>
              <a:gd name="T107" fmla="*/ 934 h 2290"/>
              <a:gd name="T108" fmla="*/ 2132 w 2144"/>
              <a:gd name="T109" fmla="*/ 770 h 2290"/>
              <a:gd name="T110" fmla="*/ 2094 w 2144"/>
              <a:gd name="T111" fmla="*/ 618 h 2290"/>
              <a:gd name="T112" fmla="*/ 2032 w 2144"/>
              <a:gd name="T113" fmla="*/ 478 h 2290"/>
              <a:gd name="T114" fmla="*/ 1946 w 2144"/>
              <a:gd name="T115" fmla="*/ 352 h 2290"/>
              <a:gd name="T116" fmla="*/ 1834 w 2144"/>
              <a:gd name="T117" fmla="*/ 238 h 2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44" h="2290">
                <a:moveTo>
                  <a:pt x="1790" y="202"/>
                </a:moveTo>
                <a:lnTo>
                  <a:pt x="1790" y="202"/>
                </a:lnTo>
                <a:lnTo>
                  <a:pt x="1758" y="178"/>
                </a:lnTo>
                <a:lnTo>
                  <a:pt x="1724" y="156"/>
                </a:lnTo>
                <a:lnTo>
                  <a:pt x="1688" y="134"/>
                </a:lnTo>
                <a:lnTo>
                  <a:pt x="1650" y="114"/>
                </a:lnTo>
                <a:lnTo>
                  <a:pt x="1612" y="96"/>
                </a:lnTo>
                <a:lnTo>
                  <a:pt x="1574" y="80"/>
                </a:lnTo>
                <a:lnTo>
                  <a:pt x="1532" y="64"/>
                </a:lnTo>
                <a:lnTo>
                  <a:pt x="1490" y="50"/>
                </a:lnTo>
                <a:lnTo>
                  <a:pt x="1448" y="38"/>
                </a:lnTo>
                <a:lnTo>
                  <a:pt x="1402" y="28"/>
                </a:lnTo>
                <a:lnTo>
                  <a:pt x="1356" y="20"/>
                </a:lnTo>
                <a:lnTo>
                  <a:pt x="1310" y="12"/>
                </a:lnTo>
                <a:lnTo>
                  <a:pt x="1262" y="6"/>
                </a:lnTo>
                <a:lnTo>
                  <a:pt x="1212" y="4"/>
                </a:lnTo>
                <a:lnTo>
                  <a:pt x="1160" y="0"/>
                </a:lnTo>
                <a:lnTo>
                  <a:pt x="1108" y="0"/>
                </a:lnTo>
                <a:lnTo>
                  <a:pt x="1108" y="0"/>
                </a:lnTo>
                <a:lnTo>
                  <a:pt x="1042" y="0"/>
                </a:lnTo>
                <a:lnTo>
                  <a:pt x="976" y="4"/>
                </a:lnTo>
                <a:lnTo>
                  <a:pt x="914" y="10"/>
                </a:lnTo>
                <a:lnTo>
                  <a:pt x="854" y="18"/>
                </a:lnTo>
                <a:lnTo>
                  <a:pt x="796" y="28"/>
                </a:lnTo>
                <a:lnTo>
                  <a:pt x="740" y="40"/>
                </a:lnTo>
                <a:lnTo>
                  <a:pt x="686" y="56"/>
                </a:lnTo>
                <a:lnTo>
                  <a:pt x="636" y="72"/>
                </a:lnTo>
                <a:lnTo>
                  <a:pt x="586" y="92"/>
                </a:lnTo>
                <a:lnTo>
                  <a:pt x="538" y="114"/>
                </a:lnTo>
                <a:lnTo>
                  <a:pt x="494" y="138"/>
                </a:lnTo>
                <a:lnTo>
                  <a:pt x="452" y="164"/>
                </a:lnTo>
                <a:lnTo>
                  <a:pt x="410" y="192"/>
                </a:lnTo>
                <a:lnTo>
                  <a:pt x="372" y="222"/>
                </a:lnTo>
                <a:lnTo>
                  <a:pt x="336" y="256"/>
                </a:lnTo>
                <a:lnTo>
                  <a:pt x="302" y="292"/>
                </a:lnTo>
                <a:lnTo>
                  <a:pt x="302" y="292"/>
                </a:lnTo>
                <a:lnTo>
                  <a:pt x="270" y="328"/>
                </a:lnTo>
                <a:lnTo>
                  <a:pt x="240" y="366"/>
                </a:lnTo>
                <a:lnTo>
                  <a:pt x="212" y="406"/>
                </a:lnTo>
                <a:lnTo>
                  <a:pt x="186" y="448"/>
                </a:lnTo>
                <a:lnTo>
                  <a:pt x="160" y="492"/>
                </a:lnTo>
                <a:lnTo>
                  <a:pt x="136" y="536"/>
                </a:lnTo>
                <a:lnTo>
                  <a:pt x="116" y="582"/>
                </a:lnTo>
                <a:lnTo>
                  <a:pt x="96" y="628"/>
                </a:lnTo>
                <a:lnTo>
                  <a:pt x="78" y="678"/>
                </a:lnTo>
                <a:lnTo>
                  <a:pt x="62" y="728"/>
                </a:lnTo>
                <a:lnTo>
                  <a:pt x="46" y="780"/>
                </a:lnTo>
                <a:lnTo>
                  <a:pt x="34" y="832"/>
                </a:lnTo>
                <a:lnTo>
                  <a:pt x="24" y="888"/>
                </a:lnTo>
                <a:lnTo>
                  <a:pt x="14" y="944"/>
                </a:lnTo>
                <a:lnTo>
                  <a:pt x="6" y="1000"/>
                </a:lnTo>
                <a:lnTo>
                  <a:pt x="0" y="1060"/>
                </a:lnTo>
                <a:lnTo>
                  <a:pt x="754" y="1168"/>
                </a:lnTo>
                <a:lnTo>
                  <a:pt x="754" y="1168"/>
                </a:lnTo>
                <a:lnTo>
                  <a:pt x="760" y="1104"/>
                </a:lnTo>
                <a:lnTo>
                  <a:pt x="770" y="1046"/>
                </a:lnTo>
                <a:lnTo>
                  <a:pt x="782" y="994"/>
                </a:lnTo>
                <a:lnTo>
                  <a:pt x="794" y="946"/>
                </a:lnTo>
                <a:lnTo>
                  <a:pt x="810" y="902"/>
                </a:lnTo>
                <a:lnTo>
                  <a:pt x="828" y="864"/>
                </a:lnTo>
                <a:lnTo>
                  <a:pt x="848" y="830"/>
                </a:lnTo>
                <a:lnTo>
                  <a:pt x="868" y="802"/>
                </a:lnTo>
                <a:lnTo>
                  <a:pt x="868" y="802"/>
                </a:lnTo>
                <a:lnTo>
                  <a:pt x="892" y="776"/>
                </a:lnTo>
                <a:lnTo>
                  <a:pt x="916" y="756"/>
                </a:lnTo>
                <a:lnTo>
                  <a:pt x="944" y="738"/>
                </a:lnTo>
                <a:lnTo>
                  <a:pt x="970" y="722"/>
                </a:lnTo>
                <a:lnTo>
                  <a:pt x="1000" y="710"/>
                </a:lnTo>
                <a:lnTo>
                  <a:pt x="1030" y="702"/>
                </a:lnTo>
                <a:lnTo>
                  <a:pt x="1062" y="698"/>
                </a:lnTo>
                <a:lnTo>
                  <a:pt x="1096" y="696"/>
                </a:lnTo>
                <a:lnTo>
                  <a:pt x="1096" y="696"/>
                </a:lnTo>
                <a:lnTo>
                  <a:pt x="1128" y="698"/>
                </a:lnTo>
                <a:lnTo>
                  <a:pt x="1156" y="700"/>
                </a:lnTo>
                <a:lnTo>
                  <a:pt x="1184" y="706"/>
                </a:lnTo>
                <a:lnTo>
                  <a:pt x="1208" y="714"/>
                </a:lnTo>
                <a:lnTo>
                  <a:pt x="1232" y="722"/>
                </a:lnTo>
                <a:lnTo>
                  <a:pt x="1252" y="734"/>
                </a:lnTo>
                <a:lnTo>
                  <a:pt x="1270" y="748"/>
                </a:lnTo>
                <a:lnTo>
                  <a:pt x="1288" y="764"/>
                </a:lnTo>
                <a:lnTo>
                  <a:pt x="1288" y="764"/>
                </a:lnTo>
                <a:lnTo>
                  <a:pt x="1302" y="782"/>
                </a:lnTo>
                <a:lnTo>
                  <a:pt x="1316" y="802"/>
                </a:lnTo>
                <a:lnTo>
                  <a:pt x="1326" y="822"/>
                </a:lnTo>
                <a:lnTo>
                  <a:pt x="1334" y="846"/>
                </a:lnTo>
                <a:lnTo>
                  <a:pt x="1342" y="870"/>
                </a:lnTo>
                <a:lnTo>
                  <a:pt x="1346" y="898"/>
                </a:lnTo>
                <a:lnTo>
                  <a:pt x="1350" y="926"/>
                </a:lnTo>
                <a:lnTo>
                  <a:pt x="1350" y="956"/>
                </a:lnTo>
                <a:lnTo>
                  <a:pt x="1350" y="956"/>
                </a:lnTo>
                <a:lnTo>
                  <a:pt x="1350" y="970"/>
                </a:lnTo>
                <a:lnTo>
                  <a:pt x="1348" y="986"/>
                </a:lnTo>
                <a:lnTo>
                  <a:pt x="1340" y="1018"/>
                </a:lnTo>
                <a:lnTo>
                  <a:pt x="1328" y="1050"/>
                </a:lnTo>
                <a:lnTo>
                  <a:pt x="1312" y="1084"/>
                </a:lnTo>
                <a:lnTo>
                  <a:pt x="1290" y="1118"/>
                </a:lnTo>
                <a:lnTo>
                  <a:pt x="1262" y="1152"/>
                </a:lnTo>
                <a:lnTo>
                  <a:pt x="1230" y="1188"/>
                </a:lnTo>
                <a:lnTo>
                  <a:pt x="1194" y="1226"/>
                </a:lnTo>
                <a:lnTo>
                  <a:pt x="1194" y="1226"/>
                </a:lnTo>
                <a:lnTo>
                  <a:pt x="1060" y="1356"/>
                </a:lnTo>
                <a:lnTo>
                  <a:pt x="952" y="1464"/>
                </a:lnTo>
                <a:lnTo>
                  <a:pt x="870" y="1552"/>
                </a:lnTo>
                <a:lnTo>
                  <a:pt x="838" y="1588"/>
                </a:lnTo>
                <a:lnTo>
                  <a:pt x="814" y="1618"/>
                </a:lnTo>
                <a:lnTo>
                  <a:pt x="814" y="1618"/>
                </a:lnTo>
                <a:lnTo>
                  <a:pt x="794" y="1646"/>
                </a:lnTo>
                <a:lnTo>
                  <a:pt x="774" y="1676"/>
                </a:lnTo>
                <a:lnTo>
                  <a:pt x="758" y="1704"/>
                </a:lnTo>
                <a:lnTo>
                  <a:pt x="740" y="1736"/>
                </a:lnTo>
                <a:lnTo>
                  <a:pt x="726" y="1766"/>
                </a:lnTo>
                <a:lnTo>
                  <a:pt x="712" y="1798"/>
                </a:lnTo>
                <a:lnTo>
                  <a:pt x="698" y="1832"/>
                </a:lnTo>
                <a:lnTo>
                  <a:pt x="688" y="1864"/>
                </a:lnTo>
                <a:lnTo>
                  <a:pt x="688" y="1864"/>
                </a:lnTo>
                <a:lnTo>
                  <a:pt x="678" y="1900"/>
                </a:lnTo>
                <a:lnTo>
                  <a:pt x="668" y="1938"/>
                </a:lnTo>
                <a:lnTo>
                  <a:pt x="662" y="1978"/>
                </a:lnTo>
                <a:lnTo>
                  <a:pt x="656" y="2020"/>
                </a:lnTo>
                <a:lnTo>
                  <a:pt x="650" y="2066"/>
                </a:lnTo>
                <a:lnTo>
                  <a:pt x="648" y="2112"/>
                </a:lnTo>
                <a:lnTo>
                  <a:pt x="646" y="2164"/>
                </a:lnTo>
                <a:lnTo>
                  <a:pt x="644" y="2216"/>
                </a:lnTo>
                <a:lnTo>
                  <a:pt x="644" y="2290"/>
                </a:lnTo>
                <a:lnTo>
                  <a:pt x="1382" y="2290"/>
                </a:lnTo>
                <a:lnTo>
                  <a:pt x="1382" y="2290"/>
                </a:lnTo>
                <a:lnTo>
                  <a:pt x="1384" y="2250"/>
                </a:lnTo>
                <a:lnTo>
                  <a:pt x="1386" y="2210"/>
                </a:lnTo>
                <a:lnTo>
                  <a:pt x="1390" y="2174"/>
                </a:lnTo>
                <a:lnTo>
                  <a:pt x="1396" y="2138"/>
                </a:lnTo>
                <a:lnTo>
                  <a:pt x="1402" y="2106"/>
                </a:lnTo>
                <a:lnTo>
                  <a:pt x="1412" y="2074"/>
                </a:lnTo>
                <a:lnTo>
                  <a:pt x="1422" y="2046"/>
                </a:lnTo>
                <a:lnTo>
                  <a:pt x="1434" y="2018"/>
                </a:lnTo>
                <a:lnTo>
                  <a:pt x="1434" y="2018"/>
                </a:lnTo>
                <a:lnTo>
                  <a:pt x="1448" y="1990"/>
                </a:lnTo>
                <a:lnTo>
                  <a:pt x="1468" y="1960"/>
                </a:lnTo>
                <a:lnTo>
                  <a:pt x="1492" y="1928"/>
                </a:lnTo>
                <a:lnTo>
                  <a:pt x="1520" y="1892"/>
                </a:lnTo>
                <a:lnTo>
                  <a:pt x="1554" y="1856"/>
                </a:lnTo>
                <a:lnTo>
                  <a:pt x="1592" y="1816"/>
                </a:lnTo>
                <a:lnTo>
                  <a:pt x="1634" y="1776"/>
                </a:lnTo>
                <a:lnTo>
                  <a:pt x="1680" y="1732"/>
                </a:lnTo>
                <a:lnTo>
                  <a:pt x="1680" y="1732"/>
                </a:lnTo>
                <a:lnTo>
                  <a:pt x="1748" y="1670"/>
                </a:lnTo>
                <a:lnTo>
                  <a:pt x="1810" y="1610"/>
                </a:lnTo>
                <a:lnTo>
                  <a:pt x="1864" y="1552"/>
                </a:lnTo>
                <a:lnTo>
                  <a:pt x="1914" y="1496"/>
                </a:lnTo>
                <a:lnTo>
                  <a:pt x="1958" y="1444"/>
                </a:lnTo>
                <a:lnTo>
                  <a:pt x="1996" y="1394"/>
                </a:lnTo>
                <a:lnTo>
                  <a:pt x="2028" y="1346"/>
                </a:lnTo>
                <a:lnTo>
                  <a:pt x="2052" y="1300"/>
                </a:lnTo>
                <a:lnTo>
                  <a:pt x="2052" y="1300"/>
                </a:lnTo>
                <a:lnTo>
                  <a:pt x="2074" y="1256"/>
                </a:lnTo>
                <a:lnTo>
                  <a:pt x="2092" y="1212"/>
                </a:lnTo>
                <a:lnTo>
                  <a:pt x="2108" y="1166"/>
                </a:lnTo>
                <a:lnTo>
                  <a:pt x="2122" y="1122"/>
                </a:lnTo>
                <a:lnTo>
                  <a:pt x="2132" y="1076"/>
                </a:lnTo>
                <a:lnTo>
                  <a:pt x="2138" y="1028"/>
                </a:lnTo>
                <a:lnTo>
                  <a:pt x="2142" y="982"/>
                </a:lnTo>
                <a:lnTo>
                  <a:pt x="2144" y="934"/>
                </a:lnTo>
                <a:lnTo>
                  <a:pt x="2144" y="934"/>
                </a:lnTo>
                <a:lnTo>
                  <a:pt x="2142" y="878"/>
                </a:lnTo>
                <a:lnTo>
                  <a:pt x="2138" y="824"/>
                </a:lnTo>
                <a:lnTo>
                  <a:pt x="2132" y="770"/>
                </a:lnTo>
                <a:lnTo>
                  <a:pt x="2122" y="718"/>
                </a:lnTo>
                <a:lnTo>
                  <a:pt x="2110" y="666"/>
                </a:lnTo>
                <a:lnTo>
                  <a:pt x="2094" y="618"/>
                </a:lnTo>
                <a:lnTo>
                  <a:pt x="2076" y="570"/>
                </a:lnTo>
                <a:lnTo>
                  <a:pt x="2056" y="524"/>
                </a:lnTo>
                <a:lnTo>
                  <a:pt x="2032" y="478"/>
                </a:lnTo>
                <a:lnTo>
                  <a:pt x="2006" y="434"/>
                </a:lnTo>
                <a:lnTo>
                  <a:pt x="1978" y="392"/>
                </a:lnTo>
                <a:lnTo>
                  <a:pt x="1946" y="352"/>
                </a:lnTo>
                <a:lnTo>
                  <a:pt x="1910" y="312"/>
                </a:lnTo>
                <a:lnTo>
                  <a:pt x="1874" y="274"/>
                </a:lnTo>
                <a:lnTo>
                  <a:pt x="1834" y="238"/>
                </a:lnTo>
                <a:lnTo>
                  <a:pt x="1790" y="202"/>
                </a:lnTo>
              </a:path>
            </a:pathLst>
          </a:custGeom>
          <a:noFill/>
          <a:ln>
            <a:noFill/>
          </a:ln>
        </p:spPr>
        <p:txBody>
          <a:bodyPr/>
          <a:lstStyle/>
          <a:p>
            <a:pPr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latin typeface="+mn-lt"/>
              <a:cs typeface="+mn-cs"/>
            </a:endParaRP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0" y="1984375"/>
            <a:ext cx="3389402" cy="3112294"/>
          </a:xfrm>
          <a:custGeom>
            <a:avLst/>
            <a:gdLst>
              <a:gd name="T0" fmla="*/ 2132 w 2670"/>
              <a:gd name="T1" fmla="*/ 124 h 2452"/>
              <a:gd name="T2" fmla="*/ 1866 w 2670"/>
              <a:gd name="T3" fmla="*/ 30 h 2452"/>
              <a:gd name="T4" fmla="*/ 1554 w 2670"/>
              <a:gd name="T5" fmla="*/ 0 h 2452"/>
              <a:gd name="T6" fmla="*/ 1224 w 2670"/>
              <a:gd name="T7" fmla="*/ 30 h 2452"/>
              <a:gd name="T8" fmla="*/ 900 w 2670"/>
              <a:gd name="T9" fmla="*/ 150 h 2452"/>
              <a:gd name="T10" fmla="*/ 692 w 2670"/>
              <a:gd name="T11" fmla="*/ 316 h 2452"/>
              <a:gd name="T12" fmla="*/ 514 w 2670"/>
              <a:gd name="T13" fmla="*/ 580 h 2452"/>
              <a:gd name="T14" fmla="*/ 404 w 2670"/>
              <a:gd name="T15" fmla="*/ 900 h 2452"/>
              <a:gd name="T16" fmla="*/ 1270 w 2670"/>
              <a:gd name="T17" fmla="*/ 1362 h 2452"/>
              <a:gd name="T18" fmla="*/ 1314 w 2670"/>
              <a:gd name="T19" fmla="*/ 1078 h 2452"/>
              <a:gd name="T20" fmla="*/ 1390 w 2670"/>
              <a:gd name="T21" fmla="*/ 940 h 2452"/>
              <a:gd name="T22" fmla="*/ 1516 w 2670"/>
              <a:gd name="T23" fmla="*/ 882 h 2452"/>
              <a:gd name="T24" fmla="*/ 1624 w 2670"/>
              <a:gd name="T25" fmla="*/ 892 h 2452"/>
              <a:gd name="T26" fmla="*/ 1688 w 2670"/>
              <a:gd name="T27" fmla="*/ 934 h 2452"/>
              <a:gd name="T28" fmla="*/ 1716 w 2670"/>
              <a:gd name="T29" fmla="*/ 1026 h 2452"/>
              <a:gd name="T30" fmla="*/ 1684 w 2670"/>
              <a:gd name="T31" fmla="*/ 1136 h 2452"/>
              <a:gd name="T32" fmla="*/ 1452 w 2670"/>
              <a:gd name="T33" fmla="*/ 1380 h 2452"/>
              <a:gd name="T34" fmla="*/ 1200 w 2670"/>
              <a:gd name="T35" fmla="*/ 1650 h 2452"/>
              <a:gd name="T36" fmla="*/ 1084 w 2670"/>
              <a:gd name="T37" fmla="*/ 1852 h 2452"/>
              <a:gd name="T38" fmla="*/ 1030 w 2670"/>
              <a:gd name="T39" fmla="*/ 2050 h 2452"/>
              <a:gd name="T40" fmla="*/ 1010 w 2670"/>
              <a:gd name="T41" fmla="*/ 2382 h 2452"/>
              <a:gd name="T42" fmla="*/ 1050 w 2670"/>
              <a:gd name="T43" fmla="*/ 2382 h 2452"/>
              <a:gd name="T44" fmla="*/ 1058 w 2670"/>
              <a:gd name="T45" fmla="*/ 2152 h 2452"/>
              <a:gd name="T46" fmla="*/ 1096 w 2670"/>
              <a:gd name="T47" fmla="*/ 1940 h 2452"/>
              <a:gd name="T48" fmla="*/ 1188 w 2670"/>
              <a:gd name="T49" fmla="*/ 1740 h 2452"/>
              <a:gd name="T50" fmla="*/ 1324 w 2670"/>
              <a:gd name="T51" fmla="*/ 1570 h 2452"/>
              <a:gd name="T52" fmla="*/ 1676 w 2670"/>
              <a:gd name="T53" fmla="*/ 1216 h 2452"/>
              <a:gd name="T54" fmla="*/ 1756 w 2670"/>
              <a:gd name="T55" fmla="*/ 1048 h 2452"/>
              <a:gd name="T56" fmla="*/ 1738 w 2670"/>
              <a:gd name="T57" fmla="*/ 938 h 2452"/>
              <a:gd name="T58" fmla="*/ 1676 w 2670"/>
              <a:gd name="T59" fmla="*/ 866 h 2452"/>
              <a:gd name="T60" fmla="*/ 1542 w 2670"/>
              <a:gd name="T61" fmla="*/ 834 h 2452"/>
              <a:gd name="T62" fmla="*/ 1408 w 2670"/>
              <a:gd name="T63" fmla="*/ 870 h 2452"/>
              <a:gd name="T64" fmla="*/ 1306 w 2670"/>
              <a:gd name="T65" fmla="*/ 982 h 2452"/>
              <a:gd name="T66" fmla="*/ 1240 w 2670"/>
              <a:gd name="T67" fmla="*/ 1264 h 2452"/>
              <a:gd name="T68" fmla="*/ 420 w 2670"/>
              <a:gd name="T69" fmla="*/ 1028 h 2452"/>
              <a:gd name="T70" fmla="*/ 506 w 2670"/>
              <a:gd name="T71" fmla="*/ 702 h 2452"/>
              <a:gd name="T72" fmla="*/ 656 w 2670"/>
              <a:gd name="T73" fmla="*/ 428 h 2452"/>
              <a:gd name="T74" fmla="*/ 834 w 2670"/>
              <a:gd name="T75" fmla="*/ 246 h 2452"/>
              <a:gd name="T76" fmla="*/ 1120 w 2670"/>
              <a:gd name="T77" fmla="*/ 104 h 2452"/>
              <a:gd name="T78" fmla="*/ 1486 w 2670"/>
              <a:gd name="T79" fmla="*/ 48 h 2452"/>
              <a:gd name="T80" fmla="*/ 1762 w 2670"/>
              <a:gd name="T81" fmla="*/ 60 h 2452"/>
              <a:gd name="T82" fmla="*/ 2034 w 2670"/>
              <a:gd name="T83" fmla="*/ 128 h 2452"/>
              <a:gd name="T84" fmla="*/ 2260 w 2670"/>
              <a:gd name="T85" fmla="*/ 256 h 2452"/>
              <a:gd name="T86" fmla="*/ 2454 w 2670"/>
              <a:gd name="T87" fmla="*/ 456 h 2452"/>
              <a:gd name="T88" fmla="*/ 2594 w 2670"/>
              <a:gd name="T89" fmla="*/ 746 h 2452"/>
              <a:gd name="T90" fmla="*/ 2630 w 2670"/>
              <a:gd name="T91" fmla="*/ 1026 h 2452"/>
              <a:gd name="T92" fmla="*/ 2576 w 2670"/>
              <a:gd name="T93" fmla="*/ 1322 h 2452"/>
              <a:gd name="T94" fmla="*/ 2436 w 2670"/>
              <a:gd name="T95" fmla="*/ 1566 h 2452"/>
              <a:gd name="T96" fmla="*/ 2152 w 2670"/>
              <a:gd name="T97" fmla="*/ 1860 h 2452"/>
              <a:gd name="T98" fmla="*/ 1946 w 2670"/>
              <a:gd name="T99" fmla="*/ 2078 h 2452"/>
              <a:gd name="T100" fmla="*/ 1886 w 2670"/>
              <a:gd name="T101" fmla="*/ 2212 h 2452"/>
              <a:gd name="T102" fmla="*/ 1908 w 2670"/>
              <a:gd name="T103" fmla="*/ 2382 h 2452"/>
              <a:gd name="T104" fmla="*/ 1924 w 2670"/>
              <a:gd name="T105" fmla="*/ 2226 h 2452"/>
              <a:gd name="T106" fmla="*/ 1972 w 2670"/>
              <a:gd name="T107" fmla="*/ 2116 h 2452"/>
              <a:gd name="T108" fmla="*/ 2176 w 2670"/>
              <a:gd name="T109" fmla="*/ 1896 h 2452"/>
              <a:gd name="T110" fmla="*/ 2466 w 2670"/>
              <a:gd name="T111" fmla="*/ 1594 h 2452"/>
              <a:gd name="T112" fmla="*/ 2612 w 2670"/>
              <a:gd name="T113" fmla="*/ 1340 h 2452"/>
              <a:gd name="T114" fmla="*/ 2670 w 2670"/>
              <a:gd name="T115" fmla="*/ 1026 h 2452"/>
              <a:gd name="T116" fmla="*/ 2632 w 2670"/>
              <a:gd name="T117" fmla="*/ 730 h 2452"/>
              <a:gd name="T118" fmla="*/ 2486 w 2670"/>
              <a:gd name="T119" fmla="*/ 428 h 2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670" h="2452">
                <a:moveTo>
                  <a:pt x="2282" y="218"/>
                </a:moveTo>
                <a:lnTo>
                  <a:pt x="2282" y="218"/>
                </a:lnTo>
                <a:lnTo>
                  <a:pt x="2246" y="192"/>
                </a:lnTo>
                <a:lnTo>
                  <a:pt x="2210" y="168"/>
                </a:lnTo>
                <a:lnTo>
                  <a:pt x="2172" y="144"/>
                </a:lnTo>
                <a:lnTo>
                  <a:pt x="2132" y="124"/>
                </a:lnTo>
                <a:lnTo>
                  <a:pt x="2090" y="104"/>
                </a:lnTo>
                <a:lnTo>
                  <a:pt x="2048" y="86"/>
                </a:lnTo>
                <a:lnTo>
                  <a:pt x="2004" y="70"/>
                </a:lnTo>
                <a:lnTo>
                  <a:pt x="1960" y="54"/>
                </a:lnTo>
                <a:lnTo>
                  <a:pt x="1914" y="42"/>
                </a:lnTo>
                <a:lnTo>
                  <a:pt x="1866" y="30"/>
                </a:lnTo>
                <a:lnTo>
                  <a:pt x="1818" y="22"/>
                </a:lnTo>
                <a:lnTo>
                  <a:pt x="1768" y="14"/>
                </a:lnTo>
                <a:lnTo>
                  <a:pt x="1716" y="8"/>
                </a:lnTo>
                <a:lnTo>
                  <a:pt x="1664" y="4"/>
                </a:lnTo>
                <a:lnTo>
                  <a:pt x="1610" y="0"/>
                </a:lnTo>
                <a:lnTo>
                  <a:pt x="1554" y="0"/>
                </a:lnTo>
                <a:lnTo>
                  <a:pt x="1554" y="0"/>
                </a:lnTo>
                <a:lnTo>
                  <a:pt x="1484" y="2"/>
                </a:lnTo>
                <a:lnTo>
                  <a:pt x="1416" y="4"/>
                </a:lnTo>
                <a:lnTo>
                  <a:pt x="1350" y="12"/>
                </a:lnTo>
                <a:lnTo>
                  <a:pt x="1286" y="20"/>
                </a:lnTo>
                <a:lnTo>
                  <a:pt x="1224" y="30"/>
                </a:lnTo>
                <a:lnTo>
                  <a:pt x="1164" y="44"/>
                </a:lnTo>
                <a:lnTo>
                  <a:pt x="1106" y="60"/>
                </a:lnTo>
                <a:lnTo>
                  <a:pt x="1052" y="80"/>
                </a:lnTo>
                <a:lnTo>
                  <a:pt x="998" y="100"/>
                </a:lnTo>
                <a:lnTo>
                  <a:pt x="948" y="124"/>
                </a:lnTo>
                <a:lnTo>
                  <a:pt x="900" y="150"/>
                </a:lnTo>
                <a:lnTo>
                  <a:pt x="854" y="178"/>
                </a:lnTo>
                <a:lnTo>
                  <a:pt x="810" y="210"/>
                </a:lnTo>
                <a:lnTo>
                  <a:pt x="768" y="242"/>
                </a:lnTo>
                <a:lnTo>
                  <a:pt x="730" y="278"/>
                </a:lnTo>
                <a:lnTo>
                  <a:pt x="692" y="316"/>
                </a:lnTo>
                <a:lnTo>
                  <a:pt x="692" y="316"/>
                </a:lnTo>
                <a:lnTo>
                  <a:pt x="658" y="356"/>
                </a:lnTo>
                <a:lnTo>
                  <a:pt x="626" y="398"/>
                </a:lnTo>
                <a:lnTo>
                  <a:pt x="596" y="442"/>
                </a:lnTo>
                <a:lnTo>
                  <a:pt x="566" y="486"/>
                </a:lnTo>
                <a:lnTo>
                  <a:pt x="540" y="532"/>
                </a:lnTo>
                <a:lnTo>
                  <a:pt x="514" y="580"/>
                </a:lnTo>
                <a:lnTo>
                  <a:pt x="492" y="630"/>
                </a:lnTo>
                <a:lnTo>
                  <a:pt x="470" y="682"/>
                </a:lnTo>
                <a:lnTo>
                  <a:pt x="450" y="734"/>
                </a:lnTo>
                <a:lnTo>
                  <a:pt x="432" y="788"/>
                </a:lnTo>
                <a:lnTo>
                  <a:pt x="416" y="844"/>
                </a:lnTo>
                <a:lnTo>
                  <a:pt x="404" y="900"/>
                </a:lnTo>
                <a:lnTo>
                  <a:pt x="392" y="958"/>
                </a:lnTo>
                <a:lnTo>
                  <a:pt x="382" y="1018"/>
                </a:lnTo>
                <a:lnTo>
                  <a:pt x="374" y="1080"/>
                </a:lnTo>
                <a:lnTo>
                  <a:pt x="368" y="1144"/>
                </a:lnTo>
                <a:lnTo>
                  <a:pt x="360" y="1232"/>
                </a:lnTo>
                <a:lnTo>
                  <a:pt x="1270" y="1362"/>
                </a:lnTo>
                <a:lnTo>
                  <a:pt x="1278" y="1270"/>
                </a:lnTo>
                <a:lnTo>
                  <a:pt x="1278" y="1270"/>
                </a:lnTo>
                <a:lnTo>
                  <a:pt x="1286" y="1214"/>
                </a:lnTo>
                <a:lnTo>
                  <a:pt x="1292" y="1164"/>
                </a:lnTo>
                <a:lnTo>
                  <a:pt x="1302" y="1118"/>
                </a:lnTo>
                <a:lnTo>
                  <a:pt x="1314" y="1078"/>
                </a:lnTo>
                <a:lnTo>
                  <a:pt x="1326" y="1040"/>
                </a:lnTo>
                <a:lnTo>
                  <a:pt x="1340" y="1008"/>
                </a:lnTo>
                <a:lnTo>
                  <a:pt x="1354" y="980"/>
                </a:lnTo>
                <a:lnTo>
                  <a:pt x="1372" y="958"/>
                </a:lnTo>
                <a:lnTo>
                  <a:pt x="1372" y="958"/>
                </a:lnTo>
                <a:lnTo>
                  <a:pt x="1390" y="940"/>
                </a:lnTo>
                <a:lnTo>
                  <a:pt x="1408" y="924"/>
                </a:lnTo>
                <a:lnTo>
                  <a:pt x="1426" y="910"/>
                </a:lnTo>
                <a:lnTo>
                  <a:pt x="1448" y="900"/>
                </a:lnTo>
                <a:lnTo>
                  <a:pt x="1470" y="890"/>
                </a:lnTo>
                <a:lnTo>
                  <a:pt x="1492" y="884"/>
                </a:lnTo>
                <a:lnTo>
                  <a:pt x="1516" y="882"/>
                </a:lnTo>
                <a:lnTo>
                  <a:pt x="1542" y="880"/>
                </a:lnTo>
                <a:lnTo>
                  <a:pt x="1542" y="880"/>
                </a:lnTo>
                <a:lnTo>
                  <a:pt x="1566" y="880"/>
                </a:lnTo>
                <a:lnTo>
                  <a:pt x="1586" y="882"/>
                </a:lnTo>
                <a:lnTo>
                  <a:pt x="1606" y="886"/>
                </a:lnTo>
                <a:lnTo>
                  <a:pt x="1624" y="892"/>
                </a:lnTo>
                <a:lnTo>
                  <a:pt x="1640" y="898"/>
                </a:lnTo>
                <a:lnTo>
                  <a:pt x="1656" y="904"/>
                </a:lnTo>
                <a:lnTo>
                  <a:pt x="1668" y="914"/>
                </a:lnTo>
                <a:lnTo>
                  <a:pt x="1678" y="924"/>
                </a:lnTo>
                <a:lnTo>
                  <a:pt x="1678" y="924"/>
                </a:lnTo>
                <a:lnTo>
                  <a:pt x="1688" y="934"/>
                </a:lnTo>
                <a:lnTo>
                  <a:pt x="1696" y="946"/>
                </a:lnTo>
                <a:lnTo>
                  <a:pt x="1702" y="960"/>
                </a:lnTo>
                <a:lnTo>
                  <a:pt x="1708" y="974"/>
                </a:lnTo>
                <a:lnTo>
                  <a:pt x="1712" y="990"/>
                </a:lnTo>
                <a:lnTo>
                  <a:pt x="1714" y="1008"/>
                </a:lnTo>
                <a:lnTo>
                  <a:pt x="1716" y="1026"/>
                </a:lnTo>
                <a:lnTo>
                  <a:pt x="1716" y="1048"/>
                </a:lnTo>
                <a:lnTo>
                  <a:pt x="1716" y="1048"/>
                </a:lnTo>
                <a:lnTo>
                  <a:pt x="1714" y="1068"/>
                </a:lnTo>
                <a:lnTo>
                  <a:pt x="1708" y="1088"/>
                </a:lnTo>
                <a:lnTo>
                  <a:pt x="1698" y="1112"/>
                </a:lnTo>
                <a:lnTo>
                  <a:pt x="1684" y="1136"/>
                </a:lnTo>
                <a:lnTo>
                  <a:pt x="1666" y="1162"/>
                </a:lnTo>
                <a:lnTo>
                  <a:pt x="1644" y="1190"/>
                </a:lnTo>
                <a:lnTo>
                  <a:pt x="1618" y="1218"/>
                </a:lnTo>
                <a:lnTo>
                  <a:pt x="1588" y="1246"/>
                </a:lnTo>
                <a:lnTo>
                  <a:pt x="1588" y="1246"/>
                </a:lnTo>
                <a:lnTo>
                  <a:pt x="1452" y="1380"/>
                </a:lnTo>
                <a:lnTo>
                  <a:pt x="1342" y="1490"/>
                </a:lnTo>
                <a:lnTo>
                  <a:pt x="1296" y="1538"/>
                </a:lnTo>
                <a:lnTo>
                  <a:pt x="1258" y="1580"/>
                </a:lnTo>
                <a:lnTo>
                  <a:pt x="1226" y="1618"/>
                </a:lnTo>
                <a:lnTo>
                  <a:pt x="1200" y="1650"/>
                </a:lnTo>
                <a:lnTo>
                  <a:pt x="1200" y="1650"/>
                </a:lnTo>
                <a:lnTo>
                  <a:pt x="1178" y="1680"/>
                </a:lnTo>
                <a:lnTo>
                  <a:pt x="1156" y="1714"/>
                </a:lnTo>
                <a:lnTo>
                  <a:pt x="1136" y="1746"/>
                </a:lnTo>
                <a:lnTo>
                  <a:pt x="1118" y="1780"/>
                </a:lnTo>
                <a:lnTo>
                  <a:pt x="1100" y="1816"/>
                </a:lnTo>
                <a:lnTo>
                  <a:pt x="1084" y="1852"/>
                </a:lnTo>
                <a:lnTo>
                  <a:pt x="1070" y="1888"/>
                </a:lnTo>
                <a:lnTo>
                  <a:pt x="1058" y="1926"/>
                </a:lnTo>
                <a:lnTo>
                  <a:pt x="1058" y="1926"/>
                </a:lnTo>
                <a:lnTo>
                  <a:pt x="1048" y="1964"/>
                </a:lnTo>
                <a:lnTo>
                  <a:pt x="1038" y="2006"/>
                </a:lnTo>
                <a:lnTo>
                  <a:pt x="1030" y="2050"/>
                </a:lnTo>
                <a:lnTo>
                  <a:pt x="1022" y="2096"/>
                </a:lnTo>
                <a:lnTo>
                  <a:pt x="1018" y="2146"/>
                </a:lnTo>
                <a:lnTo>
                  <a:pt x="1014" y="2198"/>
                </a:lnTo>
                <a:lnTo>
                  <a:pt x="1012" y="2252"/>
                </a:lnTo>
                <a:lnTo>
                  <a:pt x="1010" y="2308"/>
                </a:lnTo>
                <a:lnTo>
                  <a:pt x="1010" y="2382"/>
                </a:lnTo>
                <a:lnTo>
                  <a:pt x="1010" y="2382"/>
                </a:lnTo>
                <a:lnTo>
                  <a:pt x="1010" y="2412"/>
                </a:lnTo>
                <a:lnTo>
                  <a:pt x="0" y="2412"/>
                </a:lnTo>
                <a:lnTo>
                  <a:pt x="0" y="2452"/>
                </a:lnTo>
                <a:lnTo>
                  <a:pt x="1050" y="2452"/>
                </a:lnTo>
                <a:lnTo>
                  <a:pt x="1050" y="2382"/>
                </a:lnTo>
                <a:lnTo>
                  <a:pt x="1050" y="2382"/>
                </a:lnTo>
                <a:lnTo>
                  <a:pt x="1050" y="2308"/>
                </a:lnTo>
                <a:lnTo>
                  <a:pt x="1050" y="2308"/>
                </a:lnTo>
                <a:lnTo>
                  <a:pt x="1052" y="2254"/>
                </a:lnTo>
                <a:lnTo>
                  <a:pt x="1054" y="2202"/>
                </a:lnTo>
                <a:lnTo>
                  <a:pt x="1058" y="2152"/>
                </a:lnTo>
                <a:lnTo>
                  <a:pt x="1062" y="2104"/>
                </a:lnTo>
                <a:lnTo>
                  <a:pt x="1068" y="2060"/>
                </a:lnTo>
                <a:lnTo>
                  <a:pt x="1076" y="2018"/>
                </a:lnTo>
                <a:lnTo>
                  <a:pt x="1086" y="1978"/>
                </a:lnTo>
                <a:lnTo>
                  <a:pt x="1096" y="1940"/>
                </a:lnTo>
                <a:lnTo>
                  <a:pt x="1096" y="1940"/>
                </a:lnTo>
                <a:lnTo>
                  <a:pt x="1108" y="1906"/>
                </a:lnTo>
                <a:lnTo>
                  <a:pt x="1122" y="1872"/>
                </a:lnTo>
                <a:lnTo>
                  <a:pt x="1136" y="1838"/>
                </a:lnTo>
                <a:lnTo>
                  <a:pt x="1152" y="1804"/>
                </a:lnTo>
                <a:lnTo>
                  <a:pt x="1170" y="1772"/>
                </a:lnTo>
                <a:lnTo>
                  <a:pt x="1188" y="1740"/>
                </a:lnTo>
                <a:lnTo>
                  <a:pt x="1208" y="1710"/>
                </a:lnTo>
                <a:lnTo>
                  <a:pt x="1230" y="1680"/>
                </a:lnTo>
                <a:lnTo>
                  <a:pt x="1230" y="1680"/>
                </a:lnTo>
                <a:lnTo>
                  <a:pt x="1256" y="1648"/>
                </a:lnTo>
                <a:lnTo>
                  <a:pt x="1286" y="1612"/>
                </a:lnTo>
                <a:lnTo>
                  <a:pt x="1324" y="1570"/>
                </a:lnTo>
                <a:lnTo>
                  <a:pt x="1370" y="1524"/>
                </a:lnTo>
                <a:lnTo>
                  <a:pt x="1478" y="1414"/>
                </a:lnTo>
                <a:lnTo>
                  <a:pt x="1614" y="1282"/>
                </a:lnTo>
                <a:lnTo>
                  <a:pt x="1614" y="1282"/>
                </a:lnTo>
                <a:lnTo>
                  <a:pt x="1648" y="1248"/>
                </a:lnTo>
                <a:lnTo>
                  <a:pt x="1676" y="1216"/>
                </a:lnTo>
                <a:lnTo>
                  <a:pt x="1700" y="1186"/>
                </a:lnTo>
                <a:lnTo>
                  <a:pt x="1720" y="1156"/>
                </a:lnTo>
                <a:lnTo>
                  <a:pt x="1736" y="1128"/>
                </a:lnTo>
                <a:lnTo>
                  <a:pt x="1748" y="1100"/>
                </a:lnTo>
                <a:lnTo>
                  <a:pt x="1754" y="1072"/>
                </a:lnTo>
                <a:lnTo>
                  <a:pt x="1756" y="1048"/>
                </a:lnTo>
                <a:lnTo>
                  <a:pt x="1756" y="1048"/>
                </a:lnTo>
                <a:lnTo>
                  <a:pt x="1756" y="1022"/>
                </a:lnTo>
                <a:lnTo>
                  <a:pt x="1754" y="998"/>
                </a:lnTo>
                <a:lnTo>
                  <a:pt x="1750" y="976"/>
                </a:lnTo>
                <a:lnTo>
                  <a:pt x="1744" y="956"/>
                </a:lnTo>
                <a:lnTo>
                  <a:pt x="1738" y="938"/>
                </a:lnTo>
                <a:lnTo>
                  <a:pt x="1728" y="920"/>
                </a:lnTo>
                <a:lnTo>
                  <a:pt x="1718" y="904"/>
                </a:lnTo>
                <a:lnTo>
                  <a:pt x="1706" y="890"/>
                </a:lnTo>
                <a:lnTo>
                  <a:pt x="1706" y="890"/>
                </a:lnTo>
                <a:lnTo>
                  <a:pt x="1692" y="876"/>
                </a:lnTo>
                <a:lnTo>
                  <a:pt x="1676" y="866"/>
                </a:lnTo>
                <a:lnTo>
                  <a:pt x="1660" y="856"/>
                </a:lnTo>
                <a:lnTo>
                  <a:pt x="1640" y="848"/>
                </a:lnTo>
                <a:lnTo>
                  <a:pt x="1618" y="842"/>
                </a:lnTo>
                <a:lnTo>
                  <a:pt x="1594" y="838"/>
                </a:lnTo>
                <a:lnTo>
                  <a:pt x="1570" y="836"/>
                </a:lnTo>
                <a:lnTo>
                  <a:pt x="1542" y="834"/>
                </a:lnTo>
                <a:lnTo>
                  <a:pt x="1542" y="834"/>
                </a:lnTo>
                <a:lnTo>
                  <a:pt x="1512" y="836"/>
                </a:lnTo>
                <a:lnTo>
                  <a:pt x="1484" y="840"/>
                </a:lnTo>
                <a:lnTo>
                  <a:pt x="1458" y="846"/>
                </a:lnTo>
                <a:lnTo>
                  <a:pt x="1432" y="856"/>
                </a:lnTo>
                <a:lnTo>
                  <a:pt x="1408" y="870"/>
                </a:lnTo>
                <a:lnTo>
                  <a:pt x="1386" y="886"/>
                </a:lnTo>
                <a:lnTo>
                  <a:pt x="1364" y="904"/>
                </a:lnTo>
                <a:lnTo>
                  <a:pt x="1344" y="926"/>
                </a:lnTo>
                <a:lnTo>
                  <a:pt x="1344" y="926"/>
                </a:lnTo>
                <a:lnTo>
                  <a:pt x="1324" y="952"/>
                </a:lnTo>
                <a:lnTo>
                  <a:pt x="1306" y="982"/>
                </a:lnTo>
                <a:lnTo>
                  <a:pt x="1290" y="1018"/>
                </a:lnTo>
                <a:lnTo>
                  <a:pt x="1278" y="1058"/>
                </a:lnTo>
                <a:lnTo>
                  <a:pt x="1264" y="1102"/>
                </a:lnTo>
                <a:lnTo>
                  <a:pt x="1254" y="1152"/>
                </a:lnTo>
                <a:lnTo>
                  <a:pt x="1246" y="1206"/>
                </a:lnTo>
                <a:lnTo>
                  <a:pt x="1240" y="1264"/>
                </a:lnTo>
                <a:lnTo>
                  <a:pt x="1234" y="1310"/>
                </a:lnTo>
                <a:lnTo>
                  <a:pt x="404" y="1192"/>
                </a:lnTo>
                <a:lnTo>
                  <a:pt x="408" y="1148"/>
                </a:lnTo>
                <a:lnTo>
                  <a:pt x="408" y="1148"/>
                </a:lnTo>
                <a:lnTo>
                  <a:pt x="412" y="1086"/>
                </a:lnTo>
                <a:lnTo>
                  <a:pt x="420" y="1028"/>
                </a:lnTo>
                <a:lnTo>
                  <a:pt x="430" y="970"/>
                </a:lnTo>
                <a:lnTo>
                  <a:pt x="442" y="912"/>
                </a:lnTo>
                <a:lnTo>
                  <a:pt x="456" y="858"/>
                </a:lnTo>
                <a:lnTo>
                  <a:pt x="470" y="804"/>
                </a:lnTo>
                <a:lnTo>
                  <a:pt x="488" y="752"/>
                </a:lnTo>
                <a:lnTo>
                  <a:pt x="506" y="702"/>
                </a:lnTo>
                <a:lnTo>
                  <a:pt x="526" y="652"/>
                </a:lnTo>
                <a:lnTo>
                  <a:pt x="548" y="604"/>
                </a:lnTo>
                <a:lnTo>
                  <a:pt x="572" y="558"/>
                </a:lnTo>
                <a:lnTo>
                  <a:pt x="598" y="514"/>
                </a:lnTo>
                <a:lnTo>
                  <a:pt x="626" y="470"/>
                </a:lnTo>
                <a:lnTo>
                  <a:pt x="656" y="428"/>
                </a:lnTo>
                <a:lnTo>
                  <a:pt x="688" y="388"/>
                </a:lnTo>
                <a:lnTo>
                  <a:pt x="720" y="350"/>
                </a:lnTo>
                <a:lnTo>
                  <a:pt x="720" y="350"/>
                </a:lnTo>
                <a:lnTo>
                  <a:pt x="756" y="314"/>
                </a:lnTo>
                <a:lnTo>
                  <a:pt x="794" y="278"/>
                </a:lnTo>
                <a:lnTo>
                  <a:pt x="834" y="246"/>
                </a:lnTo>
                <a:lnTo>
                  <a:pt x="876" y="218"/>
                </a:lnTo>
                <a:lnTo>
                  <a:pt x="920" y="190"/>
                </a:lnTo>
                <a:lnTo>
                  <a:pt x="966" y="166"/>
                </a:lnTo>
                <a:lnTo>
                  <a:pt x="1016" y="142"/>
                </a:lnTo>
                <a:lnTo>
                  <a:pt x="1066" y="122"/>
                </a:lnTo>
                <a:lnTo>
                  <a:pt x="1120" y="104"/>
                </a:lnTo>
                <a:lnTo>
                  <a:pt x="1176" y="88"/>
                </a:lnTo>
                <a:lnTo>
                  <a:pt x="1234" y="76"/>
                </a:lnTo>
                <a:lnTo>
                  <a:pt x="1294" y="64"/>
                </a:lnTo>
                <a:lnTo>
                  <a:pt x="1356" y="56"/>
                </a:lnTo>
                <a:lnTo>
                  <a:pt x="1420" y="50"/>
                </a:lnTo>
                <a:lnTo>
                  <a:pt x="1486" y="48"/>
                </a:lnTo>
                <a:lnTo>
                  <a:pt x="1554" y="46"/>
                </a:lnTo>
                <a:lnTo>
                  <a:pt x="1554" y="46"/>
                </a:lnTo>
                <a:lnTo>
                  <a:pt x="1608" y="46"/>
                </a:lnTo>
                <a:lnTo>
                  <a:pt x="1660" y="50"/>
                </a:lnTo>
                <a:lnTo>
                  <a:pt x="1712" y="54"/>
                </a:lnTo>
                <a:lnTo>
                  <a:pt x="1762" y="60"/>
                </a:lnTo>
                <a:lnTo>
                  <a:pt x="1810" y="66"/>
                </a:lnTo>
                <a:lnTo>
                  <a:pt x="1856" y="76"/>
                </a:lnTo>
                <a:lnTo>
                  <a:pt x="1904" y="86"/>
                </a:lnTo>
                <a:lnTo>
                  <a:pt x="1948" y="98"/>
                </a:lnTo>
                <a:lnTo>
                  <a:pt x="1992" y="112"/>
                </a:lnTo>
                <a:lnTo>
                  <a:pt x="2034" y="128"/>
                </a:lnTo>
                <a:lnTo>
                  <a:pt x="2074" y="146"/>
                </a:lnTo>
                <a:lnTo>
                  <a:pt x="2114" y="164"/>
                </a:lnTo>
                <a:lnTo>
                  <a:pt x="2152" y="186"/>
                </a:lnTo>
                <a:lnTo>
                  <a:pt x="2190" y="208"/>
                </a:lnTo>
                <a:lnTo>
                  <a:pt x="2226" y="232"/>
                </a:lnTo>
                <a:lnTo>
                  <a:pt x="2260" y="256"/>
                </a:lnTo>
                <a:lnTo>
                  <a:pt x="2260" y="256"/>
                </a:lnTo>
                <a:lnTo>
                  <a:pt x="2304" y="294"/>
                </a:lnTo>
                <a:lnTo>
                  <a:pt x="2346" y="332"/>
                </a:lnTo>
                <a:lnTo>
                  <a:pt x="2384" y="372"/>
                </a:lnTo>
                <a:lnTo>
                  <a:pt x="2422" y="412"/>
                </a:lnTo>
                <a:lnTo>
                  <a:pt x="2454" y="456"/>
                </a:lnTo>
                <a:lnTo>
                  <a:pt x="2484" y="500"/>
                </a:lnTo>
                <a:lnTo>
                  <a:pt x="2512" y="546"/>
                </a:lnTo>
                <a:lnTo>
                  <a:pt x="2536" y="594"/>
                </a:lnTo>
                <a:lnTo>
                  <a:pt x="2558" y="642"/>
                </a:lnTo>
                <a:lnTo>
                  <a:pt x="2578" y="694"/>
                </a:lnTo>
                <a:lnTo>
                  <a:pt x="2594" y="746"/>
                </a:lnTo>
                <a:lnTo>
                  <a:pt x="2606" y="798"/>
                </a:lnTo>
                <a:lnTo>
                  <a:pt x="2616" y="854"/>
                </a:lnTo>
                <a:lnTo>
                  <a:pt x="2624" y="910"/>
                </a:lnTo>
                <a:lnTo>
                  <a:pt x="2628" y="968"/>
                </a:lnTo>
                <a:lnTo>
                  <a:pt x="2630" y="1026"/>
                </a:lnTo>
                <a:lnTo>
                  <a:pt x="2630" y="1026"/>
                </a:lnTo>
                <a:lnTo>
                  <a:pt x="2628" y="1078"/>
                </a:lnTo>
                <a:lnTo>
                  <a:pt x="2624" y="1128"/>
                </a:lnTo>
                <a:lnTo>
                  <a:pt x="2616" y="1176"/>
                </a:lnTo>
                <a:lnTo>
                  <a:pt x="2606" y="1226"/>
                </a:lnTo>
                <a:lnTo>
                  <a:pt x="2592" y="1274"/>
                </a:lnTo>
                <a:lnTo>
                  <a:pt x="2576" y="1322"/>
                </a:lnTo>
                <a:lnTo>
                  <a:pt x="2556" y="1370"/>
                </a:lnTo>
                <a:lnTo>
                  <a:pt x="2534" y="1416"/>
                </a:lnTo>
                <a:lnTo>
                  <a:pt x="2534" y="1416"/>
                </a:lnTo>
                <a:lnTo>
                  <a:pt x="2506" y="1464"/>
                </a:lnTo>
                <a:lnTo>
                  <a:pt x="2474" y="1514"/>
                </a:lnTo>
                <a:lnTo>
                  <a:pt x="2436" y="1566"/>
                </a:lnTo>
                <a:lnTo>
                  <a:pt x="2390" y="1620"/>
                </a:lnTo>
                <a:lnTo>
                  <a:pt x="2340" y="1676"/>
                </a:lnTo>
                <a:lnTo>
                  <a:pt x="2284" y="1734"/>
                </a:lnTo>
                <a:lnTo>
                  <a:pt x="2220" y="1796"/>
                </a:lnTo>
                <a:lnTo>
                  <a:pt x="2152" y="1860"/>
                </a:lnTo>
                <a:lnTo>
                  <a:pt x="2152" y="1860"/>
                </a:lnTo>
                <a:lnTo>
                  <a:pt x="2106" y="1902"/>
                </a:lnTo>
                <a:lnTo>
                  <a:pt x="2066" y="1942"/>
                </a:lnTo>
                <a:lnTo>
                  <a:pt x="2030" y="1980"/>
                </a:lnTo>
                <a:lnTo>
                  <a:pt x="1998" y="2014"/>
                </a:lnTo>
                <a:lnTo>
                  <a:pt x="1970" y="2048"/>
                </a:lnTo>
                <a:lnTo>
                  <a:pt x="1946" y="2078"/>
                </a:lnTo>
                <a:lnTo>
                  <a:pt x="1928" y="2106"/>
                </a:lnTo>
                <a:lnTo>
                  <a:pt x="1914" y="2132"/>
                </a:lnTo>
                <a:lnTo>
                  <a:pt x="1914" y="2132"/>
                </a:lnTo>
                <a:lnTo>
                  <a:pt x="1904" y="2158"/>
                </a:lnTo>
                <a:lnTo>
                  <a:pt x="1894" y="2184"/>
                </a:lnTo>
                <a:lnTo>
                  <a:pt x="1886" y="2212"/>
                </a:lnTo>
                <a:lnTo>
                  <a:pt x="1880" y="2242"/>
                </a:lnTo>
                <a:lnTo>
                  <a:pt x="1876" y="2274"/>
                </a:lnTo>
                <a:lnTo>
                  <a:pt x="1872" y="2308"/>
                </a:lnTo>
                <a:lnTo>
                  <a:pt x="1868" y="2344"/>
                </a:lnTo>
                <a:lnTo>
                  <a:pt x="1868" y="2382"/>
                </a:lnTo>
                <a:lnTo>
                  <a:pt x="1908" y="2382"/>
                </a:lnTo>
                <a:lnTo>
                  <a:pt x="1908" y="2382"/>
                </a:lnTo>
                <a:lnTo>
                  <a:pt x="1908" y="2348"/>
                </a:lnTo>
                <a:lnTo>
                  <a:pt x="1912" y="2314"/>
                </a:lnTo>
                <a:lnTo>
                  <a:pt x="1914" y="2284"/>
                </a:lnTo>
                <a:lnTo>
                  <a:pt x="1920" y="2254"/>
                </a:lnTo>
                <a:lnTo>
                  <a:pt x="1924" y="2226"/>
                </a:lnTo>
                <a:lnTo>
                  <a:pt x="1932" y="2200"/>
                </a:lnTo>
                <a:lnTo>
                  <a:pt x="1940" y="2176"/>
                </a:lnTo>
                <a:lnTo>
                  <a:pt x="1950" y="2154"/>
                </a:lnTo>
                <a:lnTo>
                  <a:pt x="1950" y="2154"/>
                </a:lnTo>
                <a:lnTo>
                  <a:pt x="1958" y="2138"/>
                </a:lnTo>
                <a:lnTo>
                  <a:pt x="1972" y="2116"/>
                </a:lnTo>
                <a:lnTo>
                  <a:pt x="1990" y="2090"/>
                </a:lnTo>
                <a:lnTo>
                  <a:pt x="2014" y="2062"/>
                </a:lnTo>
                <a:lnTo>
                  <a:pt x="2042" y="2028"/>
                </a:lnTo>
                <a:lnTo>
                  <a:pt x="2080" y="1988"/>
                </a:lnTo>
                <a:lnTo>
                  <a:pt x="2124" y="1946"/>
                </a:lnTo>
                <a:lnTo>
                  <a:pt x="2176" y="1896"/>
                </a:lnTo>
                <a:lnTo>
                  <a:pt x="2176" y="1896"/>
                </a:lnTo>
                <a:lnTo>
                  <a:pt x="2246" y="1830"/>
                </a:lnTo>
                <a:lnTo>
                  <a:pt x="2310" y="1768"/>
                </a:lnTo>
                <a:lnTo>
                  <a:pt x="2368" y="1708"/>
                </a:lnTo>
                <a:lnTo>
                  <a:pt x="2420" y="1650"/>
                </a:lnTo>
                <a:lnTo>
                  <a:pt x="2466" y="1594"/>
                </a:lnTo>
                <a:lnTo>
                  <a:pt x="2506" y="1540"/>
                </a:lnTo>
                <a:lnTo>
                  <a:pt x="2540" y="1490"/>
                </a:lnTo>
                <a:lnTo>
                  <a:pt x="2568" y="1440"/>
                </a:lnTo>
                <a:lnTo>
                  <a:pt x="2568" y="1440"/>
                </a:lnTo>
                <a:lnTo>
                  <a:pt x="2592" y="1390"/>
                </a:lnTo>
                <a:lnTo>
                  <a:pt x="2612" y="1340"/>
                </a:lnTo>
                <a:lnTo>
                  <a:pt x="2630" y="1290"/>
                </a:lnTo>
                <a:lnTo>
                  <a:pt x="2644" y="1238"/>
                </a:lnTo>
                <a:lnTo>
                  <a:pt x="2656" y="1186"/>
                </a:lnTo>
                <a:lnTo>
                  <a:pt x="2664" y="1134"/>
                </a:lnTo>
                <a:lnTo>
                  <a:pt x="2668" y="1080"/>
                </a:lnTo>
                <a:lnTo>
                  <a:pt x="2670" y="1026"/>
                </a:lnTo>
                <a:lnTo>
                  <a:pt x="2670" y="1026"/>
                </a:lnTo>
                <a:lnTo>
                  <a:pt x="2668" y="964"/>
                </a:lnTo>
                <a:lnTo>
                  <a:pt x="2664" y="904"/>
                </a:lnTo>
                <a:lnTo>
                  <a:pt x="2656" y="844"/>
                </a:lnTo>
                <a:lnTo>
                  <a:pt x="2646" y="788"/>
                </a:lnTo>
                <a:lnTo>
                  <a:pt x="2632" y="730"/>
                </a:lnTo>
                <a:lnTo>
                  <a:pt x="2616" y="676"/>
                </a:lnTo>
                <a:lnTo>
                  <a:pt x="2596" y="624"/>
                </a:lnTo>
                <a:lnTo>
                  <a:pt x="2572" y="572"/>
                </a:lnTo>
                <a:lnTo>
                  <a:pt x="2546" y="522"/>
                </a:lnTo>
                <a:lnTo>
                  <a:pt x="2518" y="474"/>
                </a:lnTo>
                <a:lnTo>
                  <a:pt x="2486" y="428"/>
                </a:lnTo>
                <a:lnTo>
                  <a:pt x="2452" y="382"/>
                </a:lnTo>
                <a:lnTo>
                  <a:pt x="2414" y="338"/>
                </a:lnTo>
                <a:lnTo>
                  <a:pt x="2372" y="298"/>
                </a:lnTo>
                <a:lnTo>
                  <a:pt x="2328" y="258"/>
                </a:lnTo>
                <a:lnTo>
                  <a:pt x="2282" y="218"/>
                </a:lnTo>
              </a:path>
            </a:pathLst>
          </a:custGeom>
          <a:noFill/>
          <a:ln>
            <a:noFill/>
          </a:ln>
        </p:spPr>
        <p:txBody>
          <a:bodyPr/>
          <a:lstStyle/>
          <a:p>
            <a:pPr defTabSz="914217"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>
              <a:latin typeface="+mn-lt"/>
              <a:cs typeface="+mn-cs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38200" y="376518"/>
            <a:ext cx="10515600" cy="690843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838200" y="1067360"/>
            <a:ext cx="10515600" cy="2286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086" indent="0">
              <a:buNone/>
              <a:defRPr/>
            </a:lvl2pPr>
            <a:lvl3pPr marL="914172" indent="0">
              <a:buNone/>
              <a:defRPr/>
            </a:lvl3pPr>
            <a:lvl4pPr marL="1371257" indent="0">
              <a:buNone/>
              <a:defRPr/>
            </a:lvl4pPr>
            <a:lvl5pPr marL="1828343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882029" y="1969049"/>
            <a:ext cx="3462478" cy="214575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 noProof="0" dirty="0"/>
              <a:t>Click icon to add picture</a:t>
            </a:r>
            <a:endParaRPr lang="en-AU" noProof="0" dirty="0"/>
          </a:p>
        </p:txBody>
      </p:sp>
      <p:sp>
        <p:nvSpPr>
          <p:cNvPr id="17" name="Text Placeholder 33"/>
          <p:cNvSpPr>
            <a:spLocks noGrp="1"/>
          </p:cNvSpPr>
          <p:nvPr>
            <p:ph type="body" sz="quarter" idx="26"/>
          </p:nvPr>
        </p:nvSpPr>
        <p:spPr>
          <a:xfrm>
            <a:off x="4031972" y="1969048"/>
            <a:ext cx="3563112" cy="275165"/>
          </a:xfrm>
        </p:spPr>
        <p:txBody>
          <a:bodyPr>
            <a:noAutofit/>
          </a:bodyPr>
          <a:lstStyle>
            <a:lvl1pPr algn="l"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3"/>
          <p:cNvSpPr>
            <a:spLocks noGrp="1"/>
          </p:cNvSpPr>
          <p:nvPr>
            <p:ph type="body" sz="quarter" idx="28"/>
          </p:nvPr>
        </p:nvSpPr>
        <p:spPr>
          <a:xfrm>
            <a:off x="7882029" y="4278169"/>
            <a:ext cx="3489814" cy="730889"/>
          </a:xfrm>
        </p:spPr>
        <p:txBody>
          <a:bodyPr>
            <a:noAutofit/>
          </a:bodyPr>
          <a:lstStyle>
            <a:lvl1pPr algn="l">
              <a:defRPr sz="10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7" name="Text Placeholder 33"/>
          <p:cNvSpPr>
            <a:spLocks noGrp="1"/>
          </p:cNvSpPr>
          <p:nvPr>
            <p:ph type="body" sz="quarter" idx="29"/>
          </p:nvPr>
        </p:nvSpPr>
        <p:spPr>
          <a:xfrm>
            <a:off x="4031972" y="2350050"/>
            <a:ext cx="3563112" cy="1645524"/>
          </a:xfrm>
        </p:spPr>
        <p:txBody>
          <a:bodyPr>
            <a:noAutofit/>
          </a:bodyPr>
          <a:lstStyle>
            <a:lvl1pPr algn="l">
              <a:lnSpc>
                <a:spcPct val="150000"/>
              </a:lnSpc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0ABD4-89F3-4A54-8BD6-315C5F389C87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14043-E8CE-4C93-A7FE-56D63AF6541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621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12102084" cy="68168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0"/>
            <a:ext cx="11979910" cy="6644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11748135" cy="6419850"/>
          </a:xfrm>
          <a:custGeom>
            <a:avLst/>
            <a:gdLst/>
            <a:ahLst/>
            <a:cxnLst/>
            <a:rect l="l" t="t" r="r" b="b"/>
            <a:pathLst>
              <a:path w="11748135" h="6419850">
                <a:moveTo>
                  <a:pt x="11724640" y="0"/>
                </a:moveTo>
                <a:lnTo>
                  <a:pt x="11747881" y="6419519"/>
                </a:lnTo>
                <a:lnTo>
                  <a:pt x="0" y="6411067"/>
                </a:lnTo>
              </a:path>
            </a:pathLst>
          </a:custGeom>
          <a:ln w="82550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5600217"/>
            <a:ext cx="11706479" cy="7805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65857" y="193929"/>
            <a:ext cx="7860284" cy="749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374D81"/>
                </a:solidFill>
                <a:latin typeface="Impact" panose="020B0806030902050204"/>
                <a:cs typeface="Impact" panose="020B0806030902050204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0513" y="1601977"/>
            <a:ext cx="9904730" cy="3450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419" y="1825625"/>
            <a:ext cx="1051516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419" y="6356350"/>
            <a:ext cx="27431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21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332D62-1A6F-44EE-B7B2-F60490A4E55C}" type="datetimeFigureOut">
              <a:rPr lang="en-AU"/>
              <a:pPr>
                <a:defRPr/>
              </a:pPr>
              <a:t>22/03/2024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59" y="6356350"/>
            <a:ext cx="41142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217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461" y="6356350"/>
            <a:ext cx="2743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217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E94AED-E0A2-433B-A5A0-4C68ECF3A4F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604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79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2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4" r:id="rId50"/>
    <p:sldLayoutId id="2147483705" r:id="rId51"/>
    <p:sldLayoutId id="2147483706" r:id="rId52"/>
    <p:sldLayoutId id="2147483707" r:id="rId53"/>
    <p:sldLayoutId id="2147483708" r:id="rId54"/>
    <p:sldLayoutId id="214748370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</p:sldLayoutIdLst>
  <p:txStyles>
    <p:titleStyle>
      <a:lvl1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2pPr>
      <a:lvl3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3pPr>
      <a:lvl4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4pPr>
      <a:lvl5pPr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5pPr>
      <a:lvl6pPr marL="2286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6pPr>
      <a:lvl7pPr marL="4572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7pPr>
      <a:lvl8pPr marL="6858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8pPr>
      <a:lvl9pPr marL="914400" algn="l" defTabSz="913607" rtl="0" fontAlgn="base">
        <a:lnSpc>
          <a:spcPct val="90000"/>
        </a:lnSpc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Montserrat Semi Bold"/>
        </a:defRPr>
      </a:lvl9pPr>
    </p:titleStyle>
    <p:bodyStyle>
      <a:lvl1pPr algn="l" defTabSz="913607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07" algn="l" defTabSz="913607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56A85-522B-47FD-BF98-81A559CD09E3}" type="datetimeFigureOut">
              <a:rPr lang="ru-RU" smtClean="0"/>
              <a:t>22.03.2024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238F-97F0-4921-8E4C-0B61F6AD6D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dep_kmarket@rggu.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00216"/>
            <a:ext cx="11734800" cy="8913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"/>
            <a:ext cx="11963400" cy="5674699"/>
            <a:chOff x="0" y="0"/>
            <a:chExt cx="12192000" cy="5634990"/>
          </a:xfrm>
        </p:grpSpPr>
        <p:sp>
          <p:nvSpPr>
            <p:cNvPr id="4" name="object 4"/>
            <p:cNvSpPr/>
            <p:nvPr/>
          </p:nvSpPr>
          <p:spPr>
            <a:xfrm>
              <a:off x="3941953" y="366394"/>
              <a:ext cx="8250047" cy="371581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3611245" cy="56346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344" y="3407155"/>
              <a:ext cx="4529709" cy="21036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946019" y="5822167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 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3176337" cy="6858000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Дисциплины образовательной программы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222CEB-AF78-E34C-8E56-6B89F6531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388" y="1681163"/>
            <a:ext cx="5183187" cy="823912"/>
          </a:xfrm>
        </p:spPr>
        <p:txBody>
          <a:bodyPr/>
          <a:lstStyle/>
          <a:p>
            <a:r>
              <a:rPr lang="ru-RU" dirty="0"/>
              <a:t>Формирующие управленческие компетенции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6400" b="1" dirty="0"/>
              <a:t>Менеджмент организации</a:t>
            </a:r>
            <a:endParaRPr lang="ru-RU" sz="6400" dirty="0"/>
          </a:p>
          <a:p>
            <a:r>
              <a:rPr lang="ru-RU" sz="6400" b="1" dirty="0"/>
              <a:t>Информационный менеджмент</a:t>
            </a:r>
            <a:endParaRPr lang="ru-RU" sz="6400" dirty="0"/>
          </a:p>
          <a:p>
            <a:r>
              <a:rPr lang="ru-RU" sz="6400" b="1" dirty="0"/>
              <a:t>Исследование систем управления</a:t>
            </a:r>
            <a:endParaRPr lang="ru-RU" sz="6400" dirty="0"/>
          </a:p>
          <a:p>
            <a:r>
              <a:rPr lang="ru-RU" sz="6400" b="1" dirty="0"/>
              <a:t>Математические модели в управлении</a:t>
            </a:r>
            <a:endParaRPr lang="ru-RU" sz="6400" dirty="0"/>
          </a:p>
          <a:p>
            <a:r>
              <a:rPr lang="ru-RU" sz="6400" b="1" dirty="0"/>
              <a:t>Организационная культура</a:t>
            </a:r>
            <a:endParaRPr lang="ru-RU" sz="6400" dirty="0"/>
          </a:p>
          <a:p>
            <a:r>
              <a:rPr lang="ru-RU" sz="6400" b="1" dirty="0"/>
              <a:t>Социальная ответственность бизнеса</a:t>
            </a:r>
            <a:endParaRPr lang="ru-RU" sz="6400" dirty="0"/>
          </a:p>
          <a:p>
            <a:r>
              <a:rPr lang="ru-RU" sz="6400" b="1" dirty="0"/>
              <a:t>Стратегический менеджмент</a:t>
            </a:r>
            <a:endParaRPr lang="ru-RU" sz="6400" dirty="0"/>
          </a:p>
          <a:p>
            <a:r>
              <a:rPr lang="ru-RU" sz="6400" b="1" dirty="0"/>
              <a:t>Тайм-менеджмент</a:t>
            </a:r>
            <a:endParaRPr lang="ru-RU" sz="6400" dirty="0"/>
          </a:p>
          <a:p>
            <a:r>
              <a:rPr lang="ru-RU" sz="6400" b="1" dirty="0"/>
              <a:t>Управление проектами </a:t>
            </a:r>
            <a:endParaRPr lang="ru-RU" sz="6400" dirty="0"/>
          </a:p>
          <a:p>
            <a:r>
              <a:rPr lang="ru-RU" sz="6400" b="1" dirty="0"/>
              <a:t>Управленческие решения</a:t>
            </a:r>
            <a:endParaRPr lang="ru-RU" sz="6400" dirty="0"/>
          </a:p>
          <a:p>
            <a:r>
              <a:rPr lang="ru-RU" sz="6400" b="1" dirty="0"/>
              <a:t>Управленческое консультирование</a:t>
            </a:r>
            <a:endParaRPr lang="ru-RU" sz="6400" dirty="0"/>
          </a:p>
          <a:p>
            <a:r>
              <a:rPr lang="ru-RU" sz="6400" b="1" dirty="0"/>
              <a:t>Финансовый менеджмент</a:t>
            </a:r>
            <a:endParaRPr lang="ru-RU" sz="6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BD8E083-36CD-E640-8A33-4F1181479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Формирующие маркетинговые компетенции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6D5AA852-8C72-1249-A309-72F5677A1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259388" cy="3987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1600" b="1" dirty="0"/>
              <a:t>Маркетинг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Бренд-менеджмент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Дистрибутивная политика организации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Интернет-маркетинг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Маркетинг в социальных сетях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Маркетинг в сферах деятельности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Маркетинговые исследования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Маркетинговые коммуникации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Поведение потребителей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Практикум по исследованию потребительского выбора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Продуктовая политика организации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Промышленный маркетинг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Событийный маркетинг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Стратегический маркетинг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Территориальный маркетинг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Управление маркетингом</a:t>
            </a: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/>
              <a:t>Ценовая политика организации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397" y="5738630"/>
            <a:ext cx="949410" cy="94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6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600217"/>
            <a:ext cx="11706479" cy="818972"/>
            <a:chOff x="0" y="5600217"/>
            <a:chExt cx="11706479" cy="818972"/>
          </a:xfrm>
        </p:grpSpPr>
        <p:sp>
          <p:nvSpPr>
            <p:cNvPr id="3" name="object 3"/>
            <p:cNvSpPr/>
            <p:nvPr/>
          </p:nvSpPr>
          <p:spPr>
            <a:xfrm>
              <a:off x="0" y="5600217"/>
              <a:ext cx="11706479" cy="780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5602249"/>
              <a:ext cx="868103" cy="8169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5615" y="2777743"/>
            <a:ext cx="2823845" cy="144399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 marR="5080">
              <a:lnSpc>
                <a:spcPts val="5290"/>
              </a:lnSpc>
              <a:spcBef>
                <a:spcPts val="760"/>
              </a:spcBef>
            </a:pPr>
            <a:r>
              <a:rPr sz="49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</a:t>
            </a:r>
            <a:r>
              <a:rPr sz="4900" spc="-9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49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БУДЕТЕ  </a:t>
            </a:r>
            <a:r>
              <a:rPr sz="49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ИЗУЧАТЬ</a:t>
            </a:r>
            <a:r>
              <a:rPr sz="4900" spc="-2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49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:</a:t>
            </a:r>
            <a:endParaRPr sz="49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3444" y="270763"/>
            <a:ext cx="3797935" cy="4813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530" indent="-291465">
              <a:lnSpc>
                <a:spcPts val="1905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endParaRPr lang="ru-RU" sz="1600" spc="-5" dirty="0">
              <a:solidFill>
                <a:srgbClr val="4966AC"/>
              </a:solidFill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1905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endParaRPr lang="ru-RU" sz="1600" spc="-5" dirty="0">
              <a:solidFill>
                <a:srgbClr val="4966AC"/>
              </a:solidFill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1905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endParaRPr lang="ru-RU" sz="1600" spc="-5" dirty="0">
              <a:solidFill>
                <a:srgbClr val="4966AC"/>
              </a:solidFill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1905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МЕЖДУНАРОДНЫЙ</a:t>
            </a:r>
            <a:r>
              <a:rPr sz="1600" spc="-1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</a:t>
            </a:r>
            <a:endParaRPr sz="1600" dirty="0"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МАРКЕТИНГОВЫЕ</a:t>
            </a:r>
            <a:r>
              <a:rPr sz="1600" spc="-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6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КОММУНИКАЦИИ</a:t>
            </a:r>
            <a:endParaRPr sz="1600" dirty="0"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МАРКЕТИНГОВОЕ ЦЕНООБРАЗОВАНИЕ</a:t>
            </a: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ИНТЕРНЕТ-МАРКЕТИНГ</a:t>
            </a:r>
          </a:p>
          <a:p>
            <a:pPr marL="303530" indent="-291465">
              <a:lnSpc>
                <a:spcPts val="247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СТРАТЕГИЧЕСКИЙ МАРКЕТИНГ</a:t>
            </a:r>
            <a:endParaRPr lang="ru-RU" sz="1600" spc="-5" dirty="0">
              <a:solidFill>
                <a:srgbClr val="4966AC"/>
              </a:solidFill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247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УПРАВЛЕНИЕ МАРКЕТИНГОМ</a:t>
            </a:r>
            <a:endParaRPr sz="1600" dirty="0"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СОБЫТИЙНЫЙ</a:t>
            </a:r>
            <a:r>
              <a:rPr sz="160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</a:t>
            </a:r>
            <a:endParaRPr sz="1600" dirty="0"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 В СОЦИАЛЬНЫХ</a:t>
            </a:r>
            <a:r>
              <a:rPr sz="1600" spc="4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СЕТЯХ</a:t>
            </a:r>
            <a:endParaRPr lang="ru-RU" sz="1600" spc="-5" dirty="0">
              <a:solidFill>
                <a:srgbClr val="4966AC"/>
              </a:solidFill>
              <a:latin typeface="Impact" panose="020B0806030902050204"/>
              <a:cs typeface="Impact" panose="020B0806030902050204"/>
            </a:endParaRP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 В ОТРАСЛЯХ И СФЕРАХ ДЕЯТЕЛЬНОСТИ</a:t>
            </a: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ПРОДУКТОВАЯ ПОЛИТИКА</a:t>
            </a:r>
          </a:p>
          <a:p>
            <a:pPr marL="303530" indent="-291465">
              <a:lnSpc>
                <a:spcPts val="2460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ПОЛИТИКА ДИСТРИБУЦИИ</a:t>
            </a:r>
          </a:p>
          <a:p>
            <a:pPr marL="303530" indent="-291465">
              <a:lnSpc>
                <a:spcPts val="2765"/>
              </a:lnSpc>
              <a:buSzPct val="153000"/>
              <a:buFont typeface="Wingdings" panose="05000000000000000000"/>
              <a:buChar char=""/>
              <a:tabLst>
                <a:tab pos="304165" algn="l"/>
              </a:tabLst>
            </a:pP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 </a:t>
            </a:r>
            <a:r>
              <a:rPr sz="16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МНОГОЕ</a:t>
            </a:r>
            <a:r>
              <a:rPr sz="1600" spc="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ДРУГОЕ</a:t>
            </a:r>
            <a:endParaRPr sz="1600" dirty="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23" y="290829"/>
            <a:ext cx="6378448" cy="2330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2"/>
          <p:cNvSpPr txBox="1"/>
          <p:nvPr/>
        </p:nvSpPr>
        <p:spPr>
          <a:xfrm>
            <a:off x="2946844" y="5749734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602249"/>
            <a:ext cx="868103" cy="816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616" y="98171"/>
            <a:ext cx="5552694" cy="4163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855589" y="83007"/>
            <a:ext cx="38474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 узнаете </a:t>
            </a:r>
            <a:r>
              <a:rPr sz="36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о </a:t>
            </a:r>
            <a:r>
              <a:rPr sz="3600" b="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таких  </a:t>
            </a:r>
            <a:r>
              <a:rPr sz="3600" b="0" spc="1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понятиях,</a:t>
            </a:r>
            <a:r>
              <a:rPr sz="3600" b="0" spc="5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как: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70194" y="1239391"/>
            <a:ext cx="5530215" cy="3465829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63220" indent="-259715">
              <a:lnSpc>
                <a:spcPct val="100000"/>
              </a:lnSpc>
              <a:spcBef>
                <a:spcPts val="545"/>
              </a:spcBef>
              <a:buFont typeface="Wingdings" panose="05000000000000000000"/>
              <a:buChar char=""/>
              <a:tabLst>
                <a:tab pos="36322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Маркетинговые</a:t>
            </a:r>
            <a:r>
              <a:rPr sz="1800" spc="-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исследования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363220" indent="-259715">
              <a:lnSpc>
                <a:spcPct val="100000"/>
              </a:lnSpc>
              <a:spcBef>
                <a:spcPts val="445"/>
              </a:spcBef>
              <a:buFont typeface="Wingdings" panose="05000000000000000000"/>
              <a:buChar char=""/>
              <a:tabLst>
                <a:tab pos="36322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Поведение</a:t>
            </a:r>
            <a:r>
              <a:rPr sz="18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потребителей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363220" indent="-259715">
              <a:lnSpc>
                <a:spcPct val="100000"/>
              </a:lnSpc>
              <a:spcBef>
                <a:spcPts val="445"/>
              </a:spcBef>
              <a:buFont typeface="Wingdings" panose="05000000000000000000"/>
              <a:buChar char=""/>
              <a:tabLst>
                <a:tab pos="36322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Маркетинговые</a:t>
            </a:r>
            <a:r>
              <a:rPr sz="1800" spc="-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коммуникации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363220" indent="-259715">
              <a:lnSpc>
                <a:spcPts val="1945"/>
              </a:lnSpc>
              <a:spcBef>
                <a:spcPts val="430"/>
              </a:spcBef>
              <a:buFont typeface="Wingdings" panose="05000000000000000000"/>
              <a:buChar char=""/>
              <a:tabLst>
                <a:tab pos="36322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Стратегический</a:t>
            </a:r>
            <a:r>
              <a:rPr sz="1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ts val="6265"/>
              </a:lnSpc>
            </a:pPr>
            <a:r>
              <a:rPr sz="360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</a:t>
            </a:r>
            <a:r>
              <a:rPr sz="3600" spc="2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spc="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НАУЧИТЕСЬ</a:t>
            </a:r>
            <a:r>
              <a:rPr sz="5400" spc="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:</a:t>
            </a:r>
            <a:endParaRPr sz="5400">
              <a:latin typeface="Impact" panose="020B0806030902050204"/>
              <a:cs typeface="Impact" panose="020B0806030902050204"/>
            </a:endParaRPr>
          </a:p>
          <a:p>
            <a:pPr marL="329565" indent="-259715">
              <a:lnSpc>
                <a:spcPct val="100000"/>
              </a:lnSpc>
              <a:spcBef>
                <a:spcPts val="670"/>
              </a:spcBef>
              <a:buFont typeface="Wingdings" panose="05000000000000000000"/>
              <a:buChar char=""/>
              <a:tabLst>
                <a:tab pos="33020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Методам конкурентного </a:t>
            </a:r>
            <a:r>
              <a:rPr sz="18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анализа в</a:t>
            </a:r>
            <a:r>
              <a:rPr sz="180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маркетинге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329565" indent="-259715">
              <a:lnSpc>
                <a:spcPct val="100000"/>
              </a:lnSpc>
              <a:spcBef>
                <a:spcPts val="445"/>
              </a:spcBef>
              <a:buFont typeface="Wingdings" panose="05000000000000000000"/>
              <a:buChar char=""/>
              <a:tabLst>
                <a:tab pos="33020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Цифровым технологиям </a:t>
            </a:r>
            <a:r>
              <a:rPr sz="18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</a:t>
            </a:r>
            <a:r>
              <a:rPr sz="1800" spc="-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маркетинге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329565" indent="-259715">
              <a:lnSpc>
                <a:spcPct val="100000"/>
              </a:lnSpc>
              <a:spcBef>
                <a:spcPts val="445"/>
              </a:spcBef>
              <a:buFont typeface="Wingdings" panose="05000000000000000000"/>
              <a:buChar char=""/>
              <a:tabLst>
                <a:tab pos="33020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Проводить маркетинговые</a:t>
            </a:r>
            <a:r>
              <a:rPr sz="1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исследования</a:t>
            </a:r>
            <a:endParaRPr sz="1800">
              <a:latin typeface="Impact" panose="020B0806030902050204"/>
              <a:cs typeface="Impact" panose="020B0806030902050204"/>
            </a:endParaRPr>
          </a:p>
          <a:p>
            <a:pPr marL="329565" indent="-259715">
              <a:lnSpc>
                <a:spcPct val="100000"/>
              </a:lnSpc>
              <a:spcBef>
                <a:spcPts val="430"/>
              </a:spcBef>
              <a:buFont typeface="Wingdings" panose="05000000000000000000"/>
              <a:buChar char=""/>
              <a:tabLst>
                <a:tab pos="330200" algn="l"/>
              </a:tabLst>
            </a:pP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Оценивать эффективность программ</a:t>
            </a:r>
            <a:r>
              <a:rPr sz="1800" spc="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1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продвижения</a:t>
            </a:r>
            <a:endParaRPr sz="18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2949194" y="5749734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6891" y="-304"/>
            <a:ext cx="11738610" cy="6419189"/>
            <a:chOff x="0" y="0"/>
            <a:chExt cx="11738610" cy="6419189"/>
          </a:xfrm>
        </p:grpSpPr>
        <p:sp>
          <p:nvSpPr>
            <p:cNvPr id="3" name="object 3"/>
            <p:cNvSpPr/>
            <p:nvPr/>
          </p:nvSpPr>
          <p:spPr>
            <a:xfrm>
              <a:off x="0" y="5600217"/>
              <a:ext cx="11706479" cy="780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1738610" cy="561213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602249"/>
              <a:ext cx="868103" cy="8169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12"/>
          <p:cNvSpPr txBox="1"/>
          <p:nvPr/>
        </p:nvSpPr>
        <p:spPr>
          <a:xfrm>
            <a:off x="2946019" y="5822167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397" y="5738630"/>
            <a:ext cx="949410" cy="949410"/>
          </a:xfrm>
          <a:prstGeom prst="rect">
            <a:avLst/>
          </a:prstGeom>
        </p:spPr>
      </p:pic>
      <p:sp>
        <p:nvSpPr>
          <p:cNvPr id="8" name="Параллелограмм 7"/>
          <p:cNvSpPr/>
          <p:nvPr/>
        </p:nvSpPr>
        <p:spPr>
          <a:xfrm>
            <a:off x="4487737" y="0"/>
            <a:ext cx="7995385" cy="6858000"/>
          </a:xfrm>
          <a:prstGeom prst="parallelogram">
            <a:avLst/>
          </a:prstGeom>
          <a:solidFill>
            <a:schemeClr val="accent1">
              <a:alpha val="2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28FC84-84F2-6147-B9C8-83FA500F2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Образовательная программа магистратуры «Управление маркетингом»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1E38BC38-1733-C84A-92EE-D2FF86645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82880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/>
              <a:t>Направление 38.04.02 «Менеджмент»</a:t>
            </a:r>
          </a:p>
          <a:p>
            <a:endParaRPr lang="ru-RU" sz="2800" b="1" dirty="0"/>
          </a:p>
          <a:p>
            <a:r>
              <a:rPr lang="ru-RU" sz="2800" b="1" dirty="0"/>
              <a:t>Кафедра маркетинга </a:t>
            </a:r>
          </a:p>
          <a:p>
            <a:r>
              <a:rPr lang="ru-RU" sz="2800" b="1" dirty="0"/>
              <a:t>Факультет управления ИЭУП</a:t>
            </a:r>
          </a:p>
        </p:txBody>
      </p:sp>
      <p:pic>
        <p:nvPicPr>
          <p:cNvPr id="9" name="Рисунок 26">
            <a:extLst>
              <a:ext uri="{FF2B5EF4-FFF2-40B4-BE49-F238E27FC236}">
                <a16:creationId xmlns:a16="http://schemas.microsoft.com/office/drawing/2014/main" id="{FA8F7626-CA0B-FA46-81A9-7959AF5C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0766"/>
            <a:ext cx="3777309" cy="292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642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 txBox="1">
            <a:spLocks noChangeArrowheads="1"/>
          </p:cNvSpPr>
          <p:nvPr/>
        </p:nvSpPr>
        <p:spPr bwMode="auto">
          <a:xfrm>
            <a:off x="1588" y="382588"/>
            <a:ext cx="121888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360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en-US" b="1" dirty="0">
                <a:solidFill>
                  <a:srgbClr val="003258"/>
                </a:solidFill>
                <a:latin typeface="Arial" charset="0"/>
                <a:cs typeface="Arial" charset="0"/>
              </a:rPr>
              <a:t>ОП «УПРАВЛЕНИЕ МАРКЕТИНГОМ»</a:t>
            </a: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4460875" y="1271588"/>
            <a:ext cx="5929313" cy="1619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45720" bIns="45720" anchor="ctr"/>
          <a:lstStyle/>
          <a:p>
            <a:pPr marL="142875" indent="-142875" algn="ctr" defTabSz="914217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ru-RU" altLang="en-US" sz="1400" b="1" dirty="0">
                <a:solidFill>
                  <a:srgbClr val="002060"/>
                </a:solidFill>
                <a:latin typeface="Open Sans Light"/>
                <a:cs typeface="Arial" charset="0"/>
              </a:rPr>
              <a:t>Фундаментальная подготовка, которая позволяет выпускникам занять высокие карьерные позиции в сфере маркетинга, коммуникаций, </a:t>
            </a:r>
            <a:r>
              <a:rPr lang="ru-RU" altLang="en-US" sz="1400" b="1" dirty="0" err="1">
                <a:solidFill>
                  <a:srgbClr val="002060"/>
                </a:solidFill>
                <a:latin typeface="Open Sans Light"/>
                <a:cs typeface="Arial" charset="0"/>
              </a:rPr>
              <a:t>брендинга</a:t>
            </a:r>
            <a:r>
              <a:rPr lang="ru-RU" altLang="en-US" sz="1400" b="1" dirty="0">
                <a:solidFill>
                  <a:srgbClr val="002060"/>
                </a:solidFill>
                <a:latin typeface="Open Sans Light"/>
                <a:cs typeface="Arial" charset="0"/>
              </a:rPr>
              <a:t>, интернет-маркетинга.</a:t>
            </a: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585913" y="1271588"/>
            <a:ext cx="2761457" cy="161925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4572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17" eaLnBrk="1" hangingPunct="1">
              <a:spcBef>
                <a:spcPct val="0"/>
              </a:spcBef>
              <a:buNone/>
              <a:defRPr/>
            </a:pPr>
            <a:r>
              <a:rPr lang="ru-RU" altLang="en-US" sz="2400" b="1" dirty="0">
                <a:solidFill>
                  <a:srgbClr val="F2F2F2"/>
                </a:solidFill>
                <a:cs typeface="Arial" charset="0"/>
              </a:rPr>
              <a:t>Цель образовательной программы</a:t>
            </a:r>
            <a:endParaRPr lang="nl-NL" altLang="en-US" sz="2400" b="1" dirty="0">
              <a:solidFill>
                <a:srgbClr val="F2F2F2"/>
              </a:solidFill>
              <a:cs typeface="Arial" charset="0"/>
            </a:endParaRP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4471194" y="3052763"/>
            <a:ext cx="5929313" cy="1618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45720" bIns="45720" anchor="ctr"/>
          <a:lstStyle/>
          <a:p>
            <a:pPr marL="142875" indent="-142875" algn="ctr" defTabSz="914217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ru-RU" altLang="en-US" sz="1400" b="1" dirty="0">
                <a:solidFill>
                  <a:srgbClr val="002060"/>
                </a:solidFill>
                <a:latin typeface="Open Sans Light"/>
                <a:cs typeface="Arial" charset="0"/>
              </a:rPr>
              <a:t>Программа дает глубокие теоретические знания, а так же развивает практические навыки в области маркетинга, </a:t>
            </a:r>
            <a:r>
              <a:rPr lang="ru-RU" altLang="en-US" sz="1400" b="1" dirty="0" err="1">
                <a:solidFill>
                  <a:srgbClr val="002060"/>
                </a:solidFill>
                <a:latin typeface="Open Sans Light"/>
                <a:cs typeface="Arial" charset="0"/>
              </a:rPr>
              <a:t>брендинга</a:t>
            </a:r>
            <a:r>
              <a:rPr lang="ru-RU" altLang="en-US" sz="1400" b="1" dirty="0">
                <a:solidFill>
                  <a:srgbClr val="002060"/>
                </a:solidFill>
                <a:latin typeface="Open Sans Light"/>
                <a:cs typeface="Arial" charset="0"/>
              </a:rPr>
              <a:t> и маркетинговых коммуникаций</a:t>
            </a:r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595438" y="3052763"/>
            <a:ext cx="2762250" cy="161845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dist="17961" dir="2700000" algn="ctr" rotWithShape="0">
              <a:srgbClr val="808080"/>
            </a:outerShdw>
          </a:effectLst>
        </p:spPr>
        <p:txBody>
          <a:bodyPr tIns="45720" bIns="4572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217" eaLnBrk="1" hangingPunct="1">
              <a:spcBef>
                <a:spcPct val="0"/>
              </a:spcBef>
              <a:buNone/>
              <a:defRPr/>
            </a:pPr>
            <a:r>
              <a:rPr lang="ru-RU" altLang="en-US" sz="2400" b="1" dirty="0">
                <a:solidFill>
                  <a:srgbClr val="F2F2F2"/>
                </a:solidFill>
                <a:cs typeface="Arial" charset="0"/>
              </a:rPr>
              <a:t>Вы получите знания и умения </a:t>
            </a:r>
            <a:br>
              <a:rPr lang="ru-RU" altLang="en-US" sz="2400" b="1" dirty="0">
                <a:solidFill>
                  <a:srgbClr val="F2F2F2"/>
                </a:solidFill>
                <a:cs typeface="Arial" charset="0"/>
              </a:rPr>
            </a:br>
            <a:r>
              <a:rPr lang="ru-RU" altLang="en-US" sz="2400" b="1" dirty="0">
                <a:solidFill>
                  <a:srgbClr val="F2F2F2"/>
                </a:solidFill>
                <a:cs typeface="Arial" charset="0"/>
              </a:rPr>
              <a:t>в области</a:t>
            </a:r>
            <a:endParaRPr lang="nl-NL" altLang="en-US" sz="2400" b="1" dirty="0">
              <a:solidFill>
                <a:srgbClr val="F2F2F2"/>
              </a:solidFill>
              <a:cs typeface="Arial" charset="0"/>
            </a:endParaRPr>
          </a:p>
        </p:txBody>
      </p:sp>
      <p:grpSp>
        <p:nvGrpSpPr>
          <p:cNvPr id="74759" name="Группа 4"/>
          <p:cNvGrpSpPr>
            <a:grpSpLocks/>
          </p:cNvGrpSpPr>
          <p:nvPr/>
        </p:nvGrpSpPr>
        <p:grpSpPr bwMode="auto">
          <a:xfrm>
            <a:off x="1585913" y="4820444"/>
            <a:ext cx="8804275" cy="1567656"/>
            <a:chOff x="3168202" y="9640271"/>
            <a:chExt cx="17609228" cy="3136615"/>
          </a:xfrm>
        </p:grpSpPr>
        <p:sp>
          <p:nvSpPr>
            <p:cNvPr id="32" name="Rectangle 3"/>
            <p:cNvSpPr>
              <a:spLocks noChangeArrowheads="1"/>
            </p:cNvSpPr>
            <p:nvPr/>
          </p:nvSpPr>
          <p:spPr bwMode="auto">
            <a:xfrm>
              <a:off x="8918348" y="9640271"/>
              <a:ext cx="11859082" cy="31366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tIns="45720" bIns="45720" anchor="ctr"/>
            <a:lstStyle/>
            <a:p>
              <a:pPr defTabSz="914217">
                <a:lnSpc>
                  <a:spcPct val="110000"/>
                </a:lnSpc>
                <a:defRPr/>
              </a:pPr>
              <a:r>
                <a:rPr lang="ru-RU" altLang="en-US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</a:t>
              </a:r>
              <a:endParaRPr lang="nl-NL" alt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3168202" y="9640271"/>
              <a:ext cx="5523126" cy="313661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dist="17961" dir="2700000" algn="ctr" rotWithShape="0">
                <a:srgbClr val="808080"/>
              </a:outerShdw>
            </a:effectLst>
          </p:spPr>
          <p:txBody>
            <a:bodyPr tIns="45720" bIns="45720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defTabSz="914217" eaLnBrk="1" hangingPunct="1">
                <a:spcBef>
                  <a:spcPct val="0"/>
                </a:spcBef>
                <a:buNone/>
                <a:defRPr/>
              </a:pPr>
              <a:r>
                <a:rPr lang="ru-RU" altLang="en-US" sz="2400" b="1" dirty="0">
                  <a:solidFill>
                    <a:srgbClr val="F2F2F2"/>
                  </a:solidFill>
                  <a:cs typeface="Arial" charset="0"/>
                </a:rPr>
                <a:t>Вы сможете работать</a:t>
              </a:r>
              <a:endParaRPr lang="nl-NL" altLang="en-US" sz="2400" b="1" dirty="0">
                <a:solidFill>
                  <a:srgbClr val="F2F2F2"/>
                </a:solidFill>
                <a:cs typeface="Arial" charset="0"/>
              </a:endParaRPr>
            </a:p>
          </p:txBody>
        </p:sp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133E84-16DD-4313-B406-8B847AF03FD8}"/>
              </a:ext>
            </a:extLst>
          </p:cNvPr>
          <p:cNvSpPr/>
          <p:nvPr/>
        </p:nvSpPr>
        <p:spPr>
          <a:xfrm>
            <a:off x="4573588" y="4833144"/>
            <a:ext cx="5816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- Получить востребованную на рынке профессию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- Реализовать полученные знания, умения и навыки на  руководящих постах в крупных маркетинговых исследовательских коммуникационных   компаниях и агентствах, маркетинговых службах организаций всех отраслей и сфер деятельности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Arial" charset="0"/>
                <a:cs typeface="Arial" charset="0"/>
              </a:rPr>
              <a:t>- Создать собственную маркетинговую компанию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A2130AE-2376-61A3-BEF7-26C30905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1" y="5624195"/>
            <a:ext cx="1274814" cy="127481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3028" y="5516880"/>
            <a:ext cx="6288769" cy="1171065"/>
            <a:chOff x="0" y="5472965"/>
            <a:chExt cx="11706479" cy="946224"/>
          </a:xfrm>
        </p:grpSpPr>
        <p:sp>
          <p:nvSpPr>
            <p:cNvPr id="3" name="object 3"/>
            <p:cNvSpPr/>
            <p:nvPr/>
          </p:nvSpPr>
          <p:spPr>
            <a:xfrm>
              <a:off x="0" y="5600217"/>
              <a:ext cx="11706479" cy="7805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3607" fontAlgn="base">
                <a:spcBef>
                  <a:spcPct val="0"/>
                </a:spcBef>
                <a:spcAft>
                  <a:spcPct val="0"/>
                </a:spcAft>
              </a:pPr>
              <a:endParaRPr sz="3499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35034" y="5472965"/>
              <a:ext cx="1972043" cy="9462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13607" fontAlgn="base">
                <a:spcBef>
                  <a:spcPct val="0"/>
                </a:spcBef>
                <a:spcAft>
                  <a:spcPct val="0"/>
                </a:spcAft>
              </a:pPr>
              <a:endParaRPr sz="3499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7105" y="2777913"/>
            <a:ext cx="2823110" cy="1456784"/>
          </a:xfrm>
          <a:prstGeom prst="rect">
            <a:avLst/>
          </a:prstGeom>
        </p:spPr>
        <p:txBody>
          <a:bodyPr vert="horz" wrap="square" lIns="0" tIns="96495" rIns="0" bIns="0" rtlCol="0">
            <a:spAutoFit/>
          </a:bodyPr>
          <a:lstStyle/>
          <a:p>
            <a:pPr marL="12697" marR="5079" defTabSz="913607" fontAlgn="base">
              <a:lnSpc>
                <a:spcPts val="5289"/>
              </a:lnSpc>
              <a:spcBef>
                <a:spcPts val="760"/>
              </a:spcBef>
              <a:spcAft>
                <a:spcPct val="0"/>
              </a:spcAft>
            </a:pPr>
            <a:r>
              <a:rPr sz="4899" spc="-10" dirty="0">
                <a:solidFill>
                  <a:srgbClr val="4966AC"/>
                </a:solidFill>
                <a:latin typeface="Impact"/>
                <a:cs typeface="Impact"/>
              </a:rPr>
              <a:t>ВЫ</a:t>
            </a:r>
            <a:r>
              <a:rPr sz="4899" spc="-95" dirty="0">
                <a:solidFill>
                  <a:srgbClr val="4966AC"/>
                </a:solidFill>
                <a:latin typeface="Impact"/>
                <a:cs typeface="Impact"/>
              </a:rPr>
              <a:t> </a:t>
            </a:r>
            <a:r>
              <a:rPr sz="4899" spc="-5" dirty="0">
                <a:solidFill>
                  <a:srgbClr val="4966AC"/>
                </a:solidFill>
                <a:latin typeface="Impact"/>
                <a:cs typeface="Impact"/>
              </a:rPr>
              <a:t>БУДЕТЕ  </a:t>
            </a:r>
            <a:r>
              <a:rPr sz="4899" spc="-10" dirty="0">
                <a:solidFill>
                  <a:srgbClr val="4966AC"/>
                </a:solidFill>
                <a:latin typeface="Impact"/>
                <a:cs typeface="Impact"/>
              </a:rPr>
              <a:t>ИЗУЧАТЬ</a:t>
            </a:r>
            <a:r>
              <a:rPr sz="4899" spc="-25" dirty="0">
                <a:solidFill>
                  <a:srgbClr val="4966AC"/>
                </a:solidFill>
                <a:latin typeface="Impact"/>
                <a:cs typeface="Impact"/>
              </a:rPr>
              <a:t> </a:t>
            </a:r>
            <a:r>
              <a:rPr sz="4899" spc="-5" dirty="0">
                <a:solidFill>
                  <a:srgbClr val="4966AC"/>
                </a:solidFill>
                <a:latin typeface="Impact"/>
                <a:cs typeface="Impact"/>
              </a:rPr>
              <a:t>:</a:t>
            </a:r>
            <a:endParaRPr sz="4899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3346" y="271586"/>
            <a:ext cx="3796946" cy="5984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3454" indent="-291392" defTabSz="913607" fontAlgn="base">
              <a:lnSpc>
                <a:spcPts val="1905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Количественные маркетинговые исследования </a:t>
            </a:r>
          </a:p>
          <a:p>
            <a:pPr marL="303454" indent="-291392" defTabSz="913607" fontAlgn="base">
              <a:lnSpc>
                <a:spcPts val="1905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Качественные маркетинговые исследования</a:t>
            </a:r>
          </a:p>
          <a:p>
            <a:pPr marL="303454" indent="-291392" defTabSz="913607" fontAlgn="base">
              <a:lnSpc>
                <a:spcPts val="1905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Управление ценовой политикой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Интегрированные </a:t>
            </a:r>
            <a:r>
              <a:rPr sz="1600" spc="-5" dirty="0">
                <a:solidFill>
                  <a:srgbClr val="4966AC"/>
                </a:solidFill>
                <a:latin typeface="Impact"/>
                <a:cs typeface="Impact"/>
              </a:rPr>
              <a:t>МАРКЕТИНГОВЫЕ</a:t>
            </a:r>
            <a:r>
              <a:rPr sz="1600" spc="-20" dirty="0">
                <a:solidFill>
                  <a:srgbClr val="4966AC"/>
                </a:solidFill>
                <a:latin typeface="Impact"/>
                <a:cs typeface="Impact"/>
              </a:rPr>
              <a:t> </a:t>
            </a:r>
            <a:r>
              <a:rPr sz="1600" spc="-10" dirty="0">
                <a:solidFill>
                  <a:srgbClr val="4966AC"/>
                </a:solidFill>
                <a:latin typeface="Impact"/>
                <a:cs typeface="Impact"/>
              </a:rPr>
              <a:t>КОММУНИКАЦИИ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sz="1600" spc="-5" dirty="0">
                <a:solidFill>
                  <a:srgbClr val="4966AC"/>
                </a:solidFill>
                <a:latin typeface="Impact"/>
                <a:cs typeface="Impact"/>
              </a:rPr>
              <a:t>МАРКЕТИНГ В </a:t>
            </a: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СЕКТОРАХ ЭКОНОМИКИ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ВНУТРЕННИЙ МАРКЕТИНГ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ЦИФРОВОЙ </a:t>
            </a:r>
            <a:r>
              <a:rPr sz="1600" spc="-5" dirty="0">
                <a:solidFill>
                  <a:srgbClr val="4966AC"/>
                </a:solidFill>
                <a:latin typeface="Impact"/>
                <a:cs typeface="Impact"/>
              </a:rPr>
              <a:t>МАРКЕТИНГ</a:t>
            </a: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 и социальные сети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7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sz="1600" spc="-5" dirty="0">
                <a:solidFill>
                  <a:srgbClr val="4966AC"/>
                </a:solidFill>
                <a:latin typeface="Impact"/>
                <a:cs typeface="Impact"/>
              </a:rPr>
              <a:t>СТРАТЕГИЧЕСК</a:t>
            </a: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ОЕ ПЛАНИРОВАНИЕ В</a:t>
            </a:r>
            <a:r>
              <a:rPr sz="1600" spc="-5" dirty="0">
                <a:solidFill>
                  <a:srgbClr val="4966AC"/>
                </a:solidFill>
                <a:latin typeface="Impact"/>
                <a:cs typeface="Impact"/>
              </a:rPr>
              <a:t> МАРКЕТИНГ</a:t>
            </a: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Е</a:t>
            </a:r>
          </a:p>
          <a:p>
            <a:pPr marL="303454" indent="-291392" defTabSz="913607" fontAlgn="base">
              <a:lnSpc>
                <a:spcPts val="247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Управление лояльностью потребителей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Бренд-менеджмент</a:t>
            </a: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600" spc="-5" dirty="0">
                <a:solidFill>
                  <a:srgbClr val="4966AC"/>
                </a:solidFill>
                <a:latin typeface="Impact"/>
                <a:cs typeface="Impact"/>
              </a:rPr>
              <a:t>Маркетинг в сфере культуры</a:t>
            </a:r>
            <a:endParaRPr sz="16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400" spc="-5" dirty="0">
                <a:solidFill>
                  <a:srgbClr val="4966AC"/>
                </a:solidFill>
                <a:latin typeface="Impact"/>
                <a:cs typeface="Impact"/>
              </a:rPr>
              <a:t>Территориальный </a:t>
            </a:r>
            <a:r>
              <a:rPr sz="1400" spc="-5" dirty="0">
                <a:solidFill>
                  <a:srgbClr val="4966AC"/>
                </a:solidFill>
                <a:latin typeface="Impact"/>
                <a:cs typeface="Impact"/>
              </a:rPr>
              <a:t>МАРКЕТИНГ </a:t>
            </a:r>
            <a:r>
              <a:rPr lang="ru-RU" sz="1400" spc="-5" dirty="0">
                <a:solidFill>
                  <a:srgbClr val="4966AC"/>
                </a:solidFill>
                <a:latin typeface="Impact"/>
                <a:cs typeface="Impact"/>
              </a:rPr>
              <a:t>и </a:t>
            </a:r>
            <a:r>
              <a:rPr lang="ru-RU" sz="1400" spc="-5" dirty="0" err="1">
                <a:solidFill>
                  <a:srgbClr val="4966AC"/>
                </a:solidFill>
                <a:latin typeface="Impact"/>
                <a:cs typeface="Impact"/>
              </a:rPr>
              <a:t>брендинг</a:t>
            </a:r>
            <a:endParaRPr sz="1400" dirty="0">
              <a:solidFill>
                <a:prstClr val="black"/>
              </a:solidFill>
              <a:latin typeface="Impact"/>
              <a:cs typeface="Impact"/>
            </a:endParaRP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lang="ru-RU" sz="1400" spc="-5" dirty="0">
                <a:solidFill>
                  <a:srgbClr val="4966AC"/>
                </a:solidFill>
                <a:latin typeface="Impact"/>
                <a:cs typeface="Impact"/>
              </a:rPr>
              <a:t>Международный маркетинг на </a:t>
            </a:r>
            <a:r>
              <a:rPr lang="ru-RU" sz="1400" spc="-5" dirty="0" err="1">
                <a:solidFill>
                  <a:srgbClr val="4966AC"/>
                </a:solidFill>
                <a:latin typeface="Impact"/>
                <a:cs typeface="Impact"/>
              </a:rPr>
              <a:t>англ.яз</a:t>
            </a:r>
            <a:r>
              <a:rPr lang="ru-RU" sz="1400" spc="-5" dirty="0">
                <a:solidFill>
                  <a:srgbClr val="4966AC"/>
                </a:solidFill>
                <a:latin typeface="Impact"/>
                <a:cs typeface="Impact"/>
              </a:rPr>
              <a:t>.</a:t>
            </a:r>
          </a:p>
          <a:p>
            <a:pPr marL="303454" indent="-291392" defTabSz="913607" fontAlgn="base">
              <a:lnSpc>
                <a:spcPts val="2460"/>
              </a:lnSpc>
              <a:spcBef>
                <a:spcPct val="0"/>
              </a:spcBef>
              <a:spcAft>
                <a:spcPct val="0"/>
              </a:spcAft>
              <a:buSzPct val="153125"/>
              <a:buFont typeface="Wingdings"/>
              <a:buChar char=""/>
              <a:tabLst>
                <a:tab pos="304089" algn="l"/>
              </a:tabLst>
            </a:pPr>
            <a:r>
              <a:rPr sz="1400" spc="10" dirty="0">
                <a:solidFill>
                  <a:srgbClr val="4966AC"/>
                </a:solidFill>
                <a:latin typeface="Impact"/>
                <a:cs typeface="Impact"/>
              </a:rPr>
              <a:t> </a:t>
            </a:r>
            <a:r>
              <a:rPr sz="1400" spc="-5" dirty="0">
                <a:solidFill>
                  <a:srgbClr val="4966AC"/>
                </a:solidFill>
                <a:latin typeface="Impact"/>
                <a:cs typeface="Impact"/>
              </a:rPr>
              <a:t>И </a:t>
            </a:r>
            <a:r>
              <a:rPr sz="1400" spc="-10" dirty="0">
                <a:solidFill>
                  <a:srgbClr val="4966AC"/>
                </a:solidFill>
                <a:latin typeface="Impact"/>
                <a:cs typeface="Impact"/>
              </a:rPr>
              <a:t>МНОГОЕ</a:t>
            </a:r>
            <a:r>
              <a:rPr sz="1400" spc="5" dirty="0">
                <a:solidFill>
                  <a:srgbClr val="4966AC"/>
                </a:solidFill>
                <a:latin typeface="Impact"/>
                <a:cs typeface="Impact"/>
              </a:rPr>
              <a:t> </a:t>
            </a:r>
            <a:r>
              <a:rPr sz="1400" spc="-5" dirty="0">
                <a:solidFill>
                  <a:srgbClr val="4966AC"/>
                </a:solidFill>
                <a:latin typeface="Impact"/>
                <a:cs typeface="Impact"/>
              </a:rPr>
              <a:t>ДРУГОЕ</a:t>
            </a:r>
            <a:endParaRPr sz="14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10" y="291647"/>
            <a:ext cx="6376787" cy="2329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sz="3499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EE7FB7F7-3D04-4D5A-B0B0-CCC59DA6D799}"/>
              </a:ext>
            </a:extLst>
          </p:cNvPr>
          <p:cNvSpPr txBox="1"/>
          <p:nvPr/>
        </p:nvSpPr>
        <p:spPr>
          <a:xfrm>
            <a:off x="2947664" y="5749130"/>
            <a:ext cx="1930724" cy="508981"/>
          </a:xfrm>
          <a:prstGeom prst="rect">
            <a:avLst/>
          </a:prstGeom>
        </p:spPr>
        <p:txBody>
          <a:bodyPr vert="horz" wrap="square" lIns="0" tIns="16506" rIns="0" bIns="0" rtlCol="0">
            <a:spAutoFit/>
          </a:bodyPr>
          <a:lstStyle/>
          <a:p>
            <a:pPr marL="12697" defTabSz="913607" fontAlgn="base">
              <a:spcBef>
                <a:spcPts val="130"/>
              </a:spcBef>
              <a:spcAft>
                <a:spcPct val="0"/>
              </a:spcAft>
            </a:pPr>
            <a:r>
              <a:rPr lang="ru-RU" sz="3199" dirty="0">
                <a:solidFill>
                  <a:prstClr val="black"/>
                </a:solidFill>
                <a:latin typeface="Impact"/>
                <a:cs typeface="Impact"/>
              </a:rPr>
              <a:t>   </a:t>
            </a:r>
            <a:endParaRPr sz="3199" dirty="0">
              <a:solidFill>
                <a:prstClr val="black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02728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-71252" y="5602249"/>
            <a:ext cx="868103" cy="816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49292" y="442721"/>
            <a:ext cx="3194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НАШИ</a:t>
            </a:r>
            <a:r>
              <a:rPr sz="3600" b="0" spc="-8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ПАРТНЕРЫ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39203" y="3871848"/>
            <a:ext cx="3981577" cy="1606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12742" y="1293749"/>
            <a:ext cx="2341753" cy="23068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48526" y="1335913"/>
            <a:ext cx="4572381" cy="20591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96862" y="1293749"/>
            <a:ext cx="6764655" cy="4241800"/>
            <a:chOff x="496862" y="1293749"/>
            <a:chExt cx="6764655" cy="4241800"/>
          </a:xfrm>
        </p:grpSpPr>
        <p:sp>
          <p:nvSpPr>
            <p:cNvPr id="10" name="object 10"/>
            <p:cNvSpPr/>
            <p:nvPr/>
          </p:nvSpPr>
          <p:spPr>
            <a:xfrm>
              <a:off x="496862" y="1293749"/>
              <a:ext cx="2524633" cy="25781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88970" y="3911219"/>
              <a:ext cx="4572381" cy="15407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6862" y="3950334"/>
              <a:ext cx="2133981" cy="158521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1275" y="0"/>
            <a:ext cx="12233275" cy="6899275"/>
            <a:chOff x="-41275" y="0"/>
            <a:chExt cx="12233275" cy="689927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79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02084" cy="68168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1979910" cy="66441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1748135" cy="6419850"/>
            </a:xfrm>
            <a:custGeom>
              <a:avLst/>
              <a:gdLst/>
              <a:ahLst/>
              <a:cxnLst/>
              <a:rect l="l" t="t" r="r" b="b"/>
              <a:pathLst>
                <a:path w="11748135" h="6419850">
                  <a:moveTo>
                    <a:pt x="11724640" y="0"/>
                  </a:moveTo>
                  <a:lnTo>
                    <a:pt x="11747881" y="6419519"/>
                  </a:lnTo>
                  <a:lnTo>
                    <a:pt x="0" y="6411067"/>
                  </a:lnTo>
                </a:path>
              </a:pathLst>
            </a:custGeom>
            <a:ln w="8255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16678" y="546608"/>
            <a:ext cx="2876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БАЗЫ</a:t>
            </a:r>
            <a:r>
              <a:rPr sz="3600" b="0" spc="-8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ПРАКТИК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99680" y="1793875"/>
            <a:ext cx="3341116" cy="23878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72991" y="1810130"/>
            <a:ext cx="3322700" cy="2371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832" y="1810130"/>
            <a:ext cx="3231134" cy="23715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602249"/>
            <a:ext cx="868103" cy="8169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2292" name="AutoShape 4" descr="https://bellasystech.ru/local/templates/bsystech/assets/img/navigation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-71252" y="5602249"/>
            <a:ext cx="868103" cy="816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16678" y="546608"/>
            <a:ext cx="2876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БАЗЫ</a:t>
            </a:r>
            <a:r>
              <a:rPr sz="3600" b="0" spc="-8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ПРАКТИК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46898" y="1324610"/>
            <a:ext cx="4231005" cy="2377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5055" y="4166958"/>
            <a:ext cx="4029837" cy="4572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5960" y="1587753"/>
            <a:ext cx="3188462" cy="18289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27777" y="3892296"/>
            <a:ext cx="2828798" cy="15333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  <p:pic>
        <p:nvPicPr>
          <p:cNvPr id="12" name="Picture 2" descr="https://www.glasstroy.ru/sites/default/files/lepstro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16" y="4000503"/>
            <a:ext cx="2928958" cy="1285885"/>
          </a:xfrm>
          <a:prstGeom prst="rect">
            <a:avLst/>
          </a:prstGeom>
          <a:noFill/>
        </p:spPr>
      </p:pic>
      <p:pic>
        <p:nvPicPr>
          <p:cNvPr id="11266" name="Picture 2" descr="https://avatars.dzeninfra.ru/get-zen-logos/200214/pub_5db94986e6e8ef00ad7c015f_5db9548786c4a900b1262055/xx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2398" y="1500174"/>
            <a:ext cx="2971800" cy="2400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Рисунок 2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7357" y="0"/>
            <a:ext cx="6099969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Рисунок 2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0"/>
            <a:ext cx="4152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TextBox 9"/>
          <p:cNvSpPr txBox="1">
            <a:spLocks noChangeArrowheads="1"/>
          </p:cNvSpPr>
          <p:nvPr/>
        </p:nvSpPr>
        <p:spPr bwMode="auto">
          <a:xfrm>
            <a:off x="497682" y="3867150"/>
            <a:ext cx="3984625" cy="977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5750" dirty="0">
                <a:solidFill>
                  <a:srgbClr val="F2F2F2"/>
                </a:solidFill>
                <a:latin typeface="Arial" charset="0"/>
                <a:ea typeface="Open Sans Extrabold"/>
                <a:cs typeface="Open Sans Extrabold"/>
              </a:rPr>
              <a:t>ДЕНЬ</a:t>
            </a:r>
            <a:endParaRPr lang="en-US" sz="5750" dirty="0">
              <a:solidFill>
                <a:srgbClr val="F2F2F2"/>
              </a:solidFill>
              <a:latin typeface="Arial" charset="0"/>
              <a:ea typeface="Open Sans Extrabold"/>
              <a:cs typeface="Open Sans Extra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075" y="4724400"/>
            <a:ext cx="39846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217">
              <a:defRPr/>
            </a:pPr>
            <a:r>
              <a:rPr lang="ru-RU" sz="2400" spc="300" dirty="0">
                <a:solidFill>
                  <a:srgbClr val="F2F2F2"/>
                </a:solidFill>
                <a:latin typeface="Arial" pitchFamily="34" charset="0"/>
                <a:ea typeface="Open Sans Extrabold" pitchFamily="34" charset="0"/>
                <a:cs typeface="Arial" pitchFamily="34" charset="0"/>
              </a:rPr>
              <a:t>ОТКРЫТЫХ </a:t>
            </a:r>
          </a:p>
          <a:p>
            <a:pPr defTabSz="914217">
              <a:defRPr/>
            </a:pPr>
            <a:r>
              <a:rPr lang="ru-RU" sz="2400" spc="300" dirty="0">
                <a:solidFill>
                  <a:srgbClr val="F2F2F2"/>
                </a:solidFill>
                <a:latin typeface="Arial" pitchFamily="34" charset="0"/>
                <a:ea typeface="Open Sans Extrabold" pitchFamily="34" charset="0"/>
                <a:cs typeface="Arial" pitchFamily="34" charset="0"/>
              </a:rPr>
              <a:t>ДВЕРЕЙ РГГУ</a:t>
            </a:r>
            <a:endParaRPr lang="en-US" sz="2400" spc="300" dirty="0">
              <a:solidFill>
                <a:srgbClr val="F2F2F2"/>
              </a:solidFill>
              <a:latin typeface="Arial" pitchFamily="34" charset="0"/>
              <a:ea typeface="Open Sans Extrabold" pitchFamily="34" charset="0"/>
              <a:cs typeface="Arial" pitchFamily="34" charset="0"/>
            </a:endParaRPr>
          </a:p>
        </p:txBody>
      </p:sp>
      <p:pic>
        <p:nvPicPr>
          <p:cNvPr id="66566" name="Рисунок 2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2275" y="0"/>
            <a:ext cx="414813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Рисунок 2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11508" y="4105275"/>
            <a:ext cx="527304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TextBox 2"/>
          <p:cNvSpPr txBox="1">
            <a:spLocks noChangeArrowheads="1"/>
          </p:cNvSpPr>
          <p:nvPr/>
        </p:nvSpPr>
        <p:spPr bwMode="auto">
          <a:xfrm>
            <a:off x="387668" y="5645150"/>
            <a:ext cx="38890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rgbClr val="F2F2F2"/>
                </a:solidFill>
                <a:latin typeface="Arial" charset="0"/>
                <a:cs typeface="Arial" charset="0"/>
              </a:rPr>
              <a:t>Факультет управления 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altLang="en-US" sz="2400" b="1" dirty="0">
                <a:solidFill>
                  <a:srgbClr val="F2F2F2"/>
                </a:solidFill>
                <a:latin typeface="Arial" charset="0"/>
                <a:cs typeface="Arial" charset="0"/>
              </a:rPr>
              <a:t>Кафедра маркетинга</a:t>
            </a:r>
          </a:p>
        </p:txBody>
      </p:sp>
    </p:spTree>
  </p:cSld>
  <p:clrMapOvr>
    <a:masterClrMapping/>
  </p:clrMapOvr>
  <p:transition spd="slow"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71252" y="685800"/>
            <a:ext cx="11654790" cy="5733389"/>
            <a:chOff x="0" y="685800"/>
            <a:chExt cx="11654790" cy="5733389"/>
          </a:xfrm>
        </p:grpSpPr>
        <p:sp>
          <p:nvSpPr>
            <p:cNvPr id="3" name="object 3"/>
            <p:cNvSpPr/>
            <p:nvPr/>
          </p:nvSpPr>
          <p:spPr>
            <a:xfrm>
              <a:off x="4737734" y="685800"/>
              <a:ext cx="3630930" cy="48413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368665" y="1136141"/>
              <a:ext cx="3286125" cy="43910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2978" y="2174366"/>
              <a:ext cx="4464050" cy="33528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602249"/>
              <a:ext cx="868103" cy="8169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1769" y="900430"/>
            <a:ext cx="4023995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5"/>
              </a:spcBef>
            </a:pPr>
            <a:r>
              <a:rPr sz="32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ПОСЕЩЕНИЕ </a:t>
            </a:r>
            <a:r>
              <a:rPr sz="32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ФОРУМОВ</a:t>
            </a:r>
            <a:r>
              <a:rPr sz="3200" spc="-9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2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  </a:t>
            </a:r>
            <a:r>
              <a:rPr sz="32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ВЫСТАВОК</a:t>
            </a:r>
            <a:endParaRPr sz="32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72436" y="69596"/>
            <a:ext cx="7238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НАУЧНО-ИССЛЕДОВАТЕЛЬСКАЯ</a:t>
            </a:r>
            <a:r>
              <a:rPr sz="3600" spc="-7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РАБОТА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31785" y="105537"/>
            <a:ext cx="4178935" cy="2785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013" y="1044321"/>
            <a:ext cx="2925826" cy="44022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31785" y="2635885"/>
            <a:ext cx="4178935" cy="2886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6184" y="37922"/>
            <a:ext cx="72390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НАУЧНО-ИССЛЕДОВАТЕЛЬСКАЯ</a:t>
            </a:r>
            <a:r>
              <a:rPr sz="3600" b="0" spc="-4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РАБОТА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71265" y="1345818"/>
            <a:ext cx="3981450" cy="3141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51535" algn="ctr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</a:t>
            </a:r>
            <a:r>
              <a:rPr sz="2800" spc="-1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БУДЕТЕ:</a:t>
            </a:r>
            <a:endParaRPr sz="2800">
              <a:latin typeface="Impact" panose="020B0806030902050204"/>
              <a:cs typeface="Impact" panose="020B080603090205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450">
              <a:latin typeface="Impact" panose="020B0806030902050204"/>
              <a:cs typeface="Impact" panose="020B0806030902050204"/>
            </a:endParaRPr>
          </a:p>
          <a:p>
            <a:pPr marL="504190" marR="5080" indent="1076325">
              <a:lnSpc>
                <a:spcPct val="138000"/>
              </a:lnSpc>
            </a:pP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МНОГО ДУМАТЬ  РЕШАТЬ</a:t>
            </a:r>
            <a:r>
              <a:rPr sz="2800" spc="-9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БИЗНЕС-КЕЙСЫ</a:t>
            </a:r>
            <a:endParaRPr sz="2800">
              <a:latin typeface="Impact" panose="020B0806030902050204"/>
              <a:cs typeface="Impact" panose="020B0806030902050204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Impact" panose="020B0806030902050204"/>
              <a:cs typeface="Impact" panose="020B0806030902050204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ВЫСТУПАТЬ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С</a:t>
            </a:r>
            <a:r>
              <a:rPr sz="2800" spc="-3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ДОКЛАДАМИ</a:t>
            </a:r>
            <a:endParaRPr sz="28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602249"/>
            <a:ext cx="868103" cy="816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184" y="37922"/>
            <a:ext cx="723773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НАУЧНО-ИССЛЕДОВАТЕЛЬСКАЯ</a:t>
            </a:r>
            <a:r>
              <a:rPr sz="3600" spc="-5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РАБОТА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03550" y="752742"/>
            <a:ext cx="4244340" cy="12249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4925">
              <a:lnSpc>
                <a:spcPct val="140000"/>
              </a:lnSpc>
              <a:spcBef>
                <a:spcPts val="105"/>
              </a:spcBef>
            </a:pP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УЧАСТВОВАТЬ В </a:t>
            </a: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КОНКУРСАХ  ВЫИГРЫВАТЬ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</a:t>
            </a:r>
            <a:r>
              <a:rPr sz="2800" spc="-2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ПОБЕЖДАТЬ!</a:t>
            </a:r>
            <a:endParaRPr sz="2800">
              <a:latin typeface="Impact" panose="020B0806030902050204"/>
              <a:cs typeface="Impact" panose="020B08060309020502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25653"/>
            <a:ext cx="11724640" cy="5528945"/>
            <a:chOff x="0" y="25653"/>
            <a:chExt cx="11724640" cy="5528945"/>
          </a:xfrm>
        </p:grpSpPr>
        <p:sp>
          <p:nvSpPr>
            <p:cNvPr id="8" name="object 8"/>
            <p:cNvSpPr/>
            <p:nvPr/>
          </p:nvSpPr>
          <p:spPr>
            <a:xfrm>
              <a:off x="4069460" y="2238248"/>
              <a:ext cx="4411471" cy="33115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2360676"/>
              <a:ext cx="5651008" cy="31939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70494" y="2910967"/>
              <a:ext cx="3953637" cy="26388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88300" y="25653"/>
              <a:ext cx="3517900" cy="2895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711178" cy="6419189"/>
            <a:chOff x="0" y="0"/>
            <a:chExt cx="11711178" cy="6419189"/>
          </a:xfrm>
        </p:grpSpPr>
        <p:sp>
          <p:nvSpPr>
            <p:cNvPr id="3" name="object 3"/>
            <p:cNvSpPr/>
            <p:nvPr/>
          </p:nvSpPr>
          <p:spPr>
            <a:xfrm>
              <a:off x="5918834" y="0"/>
              <a:ext cx="4114799" cy="30844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96000" y="2385314"/>
              <a:ext cx="5615178" cy="32023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25902" y="990853"/>
              <a:ext cx="3143250" cy="418617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5602249"/>
              <a:ext cx="868103" cy="8169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8739" y="3971671"/>
            <a:ext cx="228600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Организация</a:t>
            </a:r>
            <a:r>
              <a:rPr sz="2800" spc="-7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  </a:t>
            </a: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участие </a:t>
            </a:r>
            <a:r>
              <a:rPr sz="28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  </a:t>
            </a:r>
            <a:r>
              <a:rPr sz="2800" spc="-1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мероприятиях</a:t>
            </a:r>
            <a:endParaRPr sz="28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2835" y="141554"/>
            <a:ext cx="35718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Проектная</a:t>
            </a:r>
            <a:r>
              <a:rPr sz="3600" b="1" spc="-10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1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работа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-71251" y="5602249"/>
            <a:ext cx="868103" cy="816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03289" y="1056259"/>
            <a:ext cx="46850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ВЫСТАВКА СТУДЕНЧЕСКИХ</a:t>
            </a:r>
            <a:r>
              <a:rPr sz="2400" spc="-4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24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ПЛАКАТОВ</a:t>
            </a:r>
            <a:endParaRPr sz="2400">
              <a:latin typeface="Impact" panose="020B0806030902050204"/>
              <a:cs typeface="Impact" panose="020B0806030902050204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5843" y="490347"/>
            <a:ext cx="11004550" cy="5045710"/>
            <a:chOff x="475843" y="490347"/>
            <a:chExt cx="11004550" cy="5045710"/>
          </a:xfrm>
        </p:grpSpPr>
        <p:sp>
          <p:nvSpPr>
            <p:cNvPr id="7" name="object 7"/>
            <p:cNvSpPr/>
            <p:nvPr/>
          </p:nvSpPr>
          <p:spPr>
            <a:xfrm>
              <a:off x="7326884" y="1840881"/>
              <a:ext cx="1355090" cy="41275"/>
            </a:xfrm>
            <a:custGeom>
              <a:avLst/>
              <a:gdLst/>
              <a:ahLst/>
              <a:cxnLst/>
              <a:rect l="l" t="t" r="r" b="b"/>
              <a:pathLst>
                <a:path w="1355090" h="41275">
                  <a:moveTo>
                    <a:pt x="1354581" y="0"/>
                  </a:moveTo>
                  <a:lnTo>
                    <a:pt x="0" y="0"/>
                  </a:lnTo>
                  <a:lnTo>
                    <a:pt x="0" y="41004"/>
                  </a:lnTo>
                  <a:lnTo>
                    <a:pt x="1354581" y="41004"/>
                  </a:lnTo>
                  <a:lnTo>
                    <a:pt x="1354581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843" y="490347"/>
              <a:ext cx="3890010" cy="25933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54934" y="2874645"/>
              <a:ext cx="4833366" cy="26612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488173" y="1787016"/>
              <a:ext cx="3991864" cy="26612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6217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Проектная</a:t>
            </a:r>
            <a:r>
              <a:rPr spc="-95" dirty="0"/>
              <a:t> </a:t>
            </a:r>
            <a:r>
              <a:rPr spc="-5" dirty="0"/>
              <a:t>работа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1266" y="135763"/>
            <a:ext cx="742378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916170" algn="l"/>
              </a:tabLst>
            </a:pPr>
            <a:r>
              <a:rPr sz="5400" b="0" spc="55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О</a:t>
            </a:r>
            <a:r>
              <a:rPr sz="5400" b="0" spc="56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Р</a:t>
            </a:r>
            <a:r>
              <a:rPr sz="5400" b="0" spc="55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Г</a:t>
            </a:r>
            <a:r>
              <a:rPr sz="5400" b="0" spc="56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АН</a:t>
            </a:r>
            <a:r>
              <a:rPr sz="5400" b="0" spc="55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</a:t>
            </a:r>
            <a:r>
              <a:rPr sz="5400" b="0" spc="54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З</a:t>
            </a:r>
            <a:r>
              <a:rPr sz="5400" b="0" spc="55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АЦИ</a:t>
            </a:r>
            <a:r>
              <a:rPr sz="54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Я	</a:t>
            </a:r>
            <a:r>
              <a:rPr sz="5400" b="0" spc="55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ДОС</a:t>
            </a:r>
            <a:r>
              <a:rPr sz="5400" b="0" spc="56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У</a:t>
            </a:r>
            <a:r>
              <a:rPr sz="5400" b="0" spc="55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Г</a:t>
            </a:r>
            <a:r>
              <a:rPr sz="54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А</a:t>
            </a:r>
            <a:endParaRPr sz="5400">
              <a:latin typeface="Impact" panose="020B0806030902050204"/>
              <a:cs typeface="Impact" panose="020B0806030902050204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0678" y="984123"/>
            <a:ext cx="10861801" cy="5439639"/>
            <a:chOff x="0" y="979550"/>
            <a:chExt cx="10861801" cy="5439639"/>
          </a:xfrm>
        </p:grpSpPr>
        <p:sp>
          <p:nvSpPr>
            <p:cNvPr id="4" name="object 4"/>
            <p:cNvSpPr/>
            <p:nvPr/>
          </p:nvSpPr>
          <p:spPr>
            <a:xfrm>
              <a:off x="2019045" y="1232993"/>
              <a:ext cx="1355090" cy="40640"/>
            </a:xfrm>
            <a:custGeom>
              <a:avLst/>
              <a:gdLst/>
              <a:ahLst/>
              <a:cxnLst/>
              <a:rect l="l" t="t" r="r" b="b"/>
              <a:pathLst>
                <a:path w="1355089" h="40640">
                  <a:moveTo>
                    <a:pt x="1354582" y="0"/>
                  </a:moveTo>
                  <a:lnTo>
                    <a:pt x="0" y="0"/>
                  </a:lnTo>
                  <a:lnTo>
                    <a:pt x="0" y="40435"/>
                  </a:lnTo>
                  <a:lnTo>
                    <a:pt x="1354582" y="40435"/>
                  </a:lnTo>
                  <a:lnTo>
                    <a:pt x="1354582" y="0"/>
                  </a:lnTo>
                  <a:close/>
                </a:path>
              </a:pathLst>
            </a:custGeom>
            <a:solidFill>
              <a:srgbClr val="CCFF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442" y="1073911"/>
              <a:ext cx="4038346" cy="26917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04513" y="1370075"/>
              <a:ext cx="4397502" cy="293281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19366" y="979550"/>
              <a:ext cx="3742435" cy="25043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28841" y="2872740"/>
              <a:ext cx="4100956" cy="27428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5602249"/>
              <a:ext cx="868103" cy="8169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99389" y="3808603"/>
            <a:ext cx="27184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Театрал</a:t>
            </a:r>
            <a:r>
              <a:rPr sz="3600" spc="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ь</a:t>
            </a:r>
            <a:r>
              <a:rPr sz="360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ный  клуб</a:t>
            </a:r>
            <a:endParaRPr sz="3600">
              <a:latin typeface="Impact" panose="020B0806030902050204"/>
              <a:cs typeface="Impact" panose="020B0806030902050204"/>
            </a:endParaRPr>
          </a:p>
          <a:p>
            <a:pPr marL="619125">
              <a:lnSpc>
                <a:spcPct val="100000"/>
              </a:lnSpc>
              <a:tabLst>
                <a:tab pos="1437640" algn="l"/>
              </a:tabLst>
            </a:pPr>
            <a:r>
              <a:rPr sz="200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	</a:t>
            </a:r>
            <a:r>
              <a:rPr sz="3600" spc="114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КВН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45098" y="0"/>
            <a:ext cx="5034026" cy="5577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71252" y="5602249"/>
            <a:ext cx="868103" cy="816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69610" y="55321"/>
            <a:ext cx="5812790" cy="58255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818515" marR="5080" indent="-806450">
              <a:lnSpc>
                <a:spcPts val="3460"/>
              </a:lnSpc>
              <a:spcBef>
                <a:spcPts val="535"/>
              </a:spcBef>
            </a:pPr>
            <a:r>
              <a:rPr sz="3200" b="1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ФАКУЛЬТЕТ </a:t>
            </a:r>
            <a:r>
              <a:rPr lang="ru-RU" sz="3200" b="1" spc="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УПРАВЛЕНИЯ РГГУ</a:t>
            </a:r>
            <a:endParaRPr sz="3200" dirty="0">
              <a:latin typeface="Impact" panose="020B0806030902050204"/>
              <a:cs typeface="Impact" panose="020B0806030902050204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100" dirty="0">
              <a:latin typeface="Impact" panose="020B0806030902050204"/>
              <a:cs typeface="Impact" panose="020B0806030902050204"/>
            </a:endParaRPr>
          </a:p>
          <a:p>
            <a:pPr marL="502285" marR="774700">
              <a:lnSpc>
                <a:spcPct val="90000"/>
              </a:lnSpc>
            </a:pPr>
            <a:r>
              <a:rPr sz="3200" b="1" dirty="0">
                <a:solidFill>
                  <a:srgbClr val="4966AC"/>
                </a:solidFill>
                <a:latin typeface="Impact" panose="020B0806030902050204"/>
              </a:rPr>
              <a:t>Кафедра </a:t>
            </a:r>
            <a:r>
              <a:rPr sz="3200" b="1" dirty="0" err="1">
                <a:solidFill>
                  <a:srgbClr val="4966AC"/>
                </a:solidFill>
                <a:latin typeface="Impact" panose="020B0806030902050204"/>
              </a:rPr>
              <a:t>маркетинга</a:t>
            </a:r>
            <a:r>
              <a:rPr sz="3200" b="1" dirty="0">
                <a:solidFill>
                  <a:srgbClr val="4966AC"/>
                </a:solidFill>
                <a:latin typeface="Impact" panose="020B0806030902050204"/>
              </a:rPr>
              <a:t> </a:t>
            </a:r>
            <a:r>
              <a:rPr sz="3200" b="1" dirty="0" err="1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Телефон</a:t>
            </a:r>
            <a:r>
              <a:rPr sz="3200" b="1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:</a:t>
            </a:r>
            <a:endParaRPr sz="3200" dirty="0">
              <a:latin typeface="Impact" panose="020B0806030902050204"/>
              <a:cs typeface="Impact" panose="020B0806030902050204"/>
            </a:endParaRPr>
          </a:p>
          <a:p>
            <a:pPr marL="502285">
              <a:lnSpc>
                <a:spcPts val="3455"/>
              </a:lnSpc>
            </a:pPr>
            <a:r>
              <a:rPr sz="3200" spc="-5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(495) </a:t>
            </a:r>
            <a:r>
              <a:rPr sz="3200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250 6</a:t>
            </a:r>
            <a:r>
              <a:rPr lang="ru-RU" sz="3200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7</a:t>
            </a:r>
            <a:r>
              <a:rPr sz="3200" spc="-45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lang="ru-RU" sz="3200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99</a:t>
            </a:r>
            <a:endParaRPr sz="3200" dirty="0">
              <a:latin typeface="Impact" panose="020B0806030902050204"/>
              <a:cs typeface="Impact" panose="020B0806030902050204"/>
            </a:endParaRPr>
          </a:p>
          <a:p>
            <a:pPr marL="502285" marR="1360805">
              <a:lnSpc>
                <a:spcPts val="3460"/>
              </a:lnSpc>
              <a:spcBef>
                <a:spcPts val="3510"/>
              </a:spcBef>
            </a:pPr>
            <a:r>
              <a:rPr sz="3200" b="1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Электронная</a:t>
            </a:r>
            <a:r>
              <a:rPr sz="3200" b="1" spc="-135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200" b="1" dirty="0" err="1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почта</a:t>
            </a:r>
            <a:r>
              <a:rPr sz="3200" b="1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:</a:t>
            </a:r>
            <a:endParaRPr lang="ru-RU" sz="3200" b="1" dirty="0">
              <a:solidFill>
                <a:srgbClr val="072C61"/>
              </a:solidFill>
              <a:latin typeface="Impact" panose="020B0806030902050204"/>
              <a:cs typeface="Impact" panose="020B0806030902050204"/>
            </a:endParaRPr>
          </a:p>
          <a:p>
            <a:pPr marL="502285" marR="1360805">
              <a:lnSpc>
                <a:spcPts val="3460"/>
              </a:lnSpc>
              <a:spcBef>
                <a:spcPts val="3510"/>
              </a:spcBef>
            </a:pPr>
            <a:r>
              <a:rPr lang="en" sz="3200">
                <a:latin typeface="Impact" panose="020B0806030902050204"/>
                <a:cs typeface="Impact" panose="020B0806030902050204"/>
                <a:hlinkClick r:id="rId4"/>
              </a:rPr>
              <a:t>dep</a:t>
            </a:r>
            <a:r>
              <a:rPr lang="en" sz="3200" dirty="0">
                <a:latin typeface="Impact" panose="020B0806030902050204"/>
                <a:cs typeface="Impact" panose="020B0806030902050204"/>
                <a:hlinkClick r:id="rId4"/>
              </a:rPr>
              <a:t>_kmarket@rggu.ru</a:t>
            </a:r>
            <a:endParaRPr lang="ru-RU" sz="3200" dirty="0">
              <a:latin typeface="Impact" panose="020B0806030902050204"/>
              <a:cs typeface="Impact" panose="020B0806030902050204"/>
            </a:endParaRPr>
          </a:p>
          <a:p>
            <a:pPr marL="502285">
              <a:lnSpc>
                <a:spcPct val="100000"/>
              </a:lnSpc>
              <a:spcBef>
                <a:spcPts val="1480"/>
              </a:spcBef>
            </a:pPr>
            <a:r>
              <a:rPr sz="3200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Сайт:</a:t>
            </a:r>
            <a:r>
              <a:rPr sz="3200" spc="-35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lang="en-US" altLang="en-US" sz="2200" u="heavy" dirty="0">
                <a:solidFill>
                  <a:srgbClr val="9353C3"/>
                </a:solidFill>
                <a:uFill>
                  <a:solidFill>
                    <a:srgbClr val="9353C3"/>
                  </a:solidFill>
                </a:uFill>
                <a:latin typeface="Impact" panose="020B0806030902050204"/>
              </a:rPr>
              <a:t>https://www.rsuh.ru/education/ieup/structure/faculty-of-management/structure/kafedra-marketinga/</a:t>
            </a:r>
            <a:endParaRPr sz="2200" dirty="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3021495" y="5733542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57" y="267843"/>
            <a:ext cx="10453370" cy="5227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 anchor="t"/>
          <a:lstStyle/>
          <a:p>
            <a:pPr algn="ctr"/>
            <a:r>
              <a:rPr lang="ru-RU" sz="4800" spc="-5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Impact" panose="020B0806030902050204"/>
                <a:cs typeface="Impact" panose="020B0806030902050204"/>
              </a:rPr>
              <a:t>ЖДЕМ ВАС НА КАФЕДРЕ МАРКЕТИНГА </a:t>
            </a:r>
          </a:p>
          <a:p>
            <a:pPr algn="ctr"/>
            <a:r>
              <a:rPr lang="ru-RU" sz="4800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Impact" panose="020B0806030902050204"/>
                <a:cs typeface="Impact" panose="020B0806030902050204"/>
              </a:rPr>
              <a:t>ФАКУЛЬТЕТА УПРАВЛЕНИЯ РГГУ</a:t>
            </a:r>
            <a:r>
              <a:rPr lang="ru-RU" sz="4800" spc="-5" dirty="0">
                <a:solidFill>
                  <a:schemeClr val="tx2">
                    <a:lumMod val="75000"/>
                  </a:schemeClr>
                </a:solidFill>
                <a:highlight>
                  <a:srgbClr val="C0C0C0"/>
                </a:highlight>
                <a:latin typeface="Impact" panose="020B0806030902050204"/>
                <a:cs typeface="Impact" panose="020B0806030902050204"/>
              </a:rPr>
              <a:t>!</a:t>
            </a:r>
            <a:endParaRPr sz="4800" dirty="0">
              <a:solidFill>
                <a:schemeClr val="tx2">
                  <a:lumMod val="75000"/>
                </a:schemeClr>
              </a:solidFill>
              <a:highlight>
                <a:srgbClr val="C0C0C0"/>
              </a:highlight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30323" y="5577027"/>
            <a:ext cx="70770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0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БЛАГОДАРИМ </a:t>
            </a:r>
            <a:r>
              <a:rPr sz="4800" b="0" spc="-5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ЗА</a:t>
            </a:r>
            <a:r>
              <a:rPr sz="4800" b="0" spc="-90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4800" b="0" spc="-5" dirty="0">
                <a:solidFill>
                  <a:srgbClr val="072C61"/>
                </a:solidFill>
                <a:latin typeface="Impact" panose="020B0806030902050204"/>
                <a:cs typeface="Impact" panose="020B0806030902050204"/>
              </a:rPr>
              <a:t>ВНИМАНИЕ!</a:t>
            </a:r>
            <a:endParaRPr sz="4800" dirty="0">
              <a:latin typeface="Impact" panose="020B0806030902050204"/>
              <a:cs typeface="Impact" panose="020B0806030902050204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602249"/>
            <a:ext cx="868103" cy="816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D4B5C-FA1E-AACB-9C71-60D318AFAA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b="15776"/>
          <a:stretch>
            <a:fillRect/>
          </a:stretch>
        </p:blipFill>
        <p:spPr>
          <a:xfrm>
            <a:off x="776288" y="1606062"/>
            <a:ext cx="4336562" cy="27783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F9B41A-186F-5837-5596-A1017C84E3F2}"/>
              </a:ext>
            </a:extLst>
          </p:cNvPr>
          <p:cNvSpPr txBox="1"/>
          <p:nvPr/>
        </p:nvSpPr>
        <p:spPr>
          <a:xfrm>
            <a:off x="5605219" y="633573"/>
            <a:ext cx="5498123" cy="7509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маркетинга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И.о. заведующий кафедрой: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Шитова Юлия Юрьевна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 доктор экономических наук, кандидат социологических наук, доцент</a:t>
            </a: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3607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70C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Член редколлегии журнала " Интернет-маркетинг", член Новой экономической ассоциации, Член Европейской Ассоциации сравнительных исследований (EACES), член Гильдии Маркетологов, член сообщества  методистов в цифровом менеджменте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lang="ru-RU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D5CEB7-F8E1-127F-6810-32740A70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8" y="382841"/>
            <a:ext cx="880949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2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53387" y="491819"/>
            <a:ext cx="8072613" cy="402004"/>
          </a:xfrm>
          <a:prstGeom prst="rect">
            <a:avLst/>
          </a:prstGeom>
        </p:spPr>
        <p:txBody>
          <a:bodyPr vert="horz" wrap="square" lIns="0" tIns="55216" rIns="0" bIns="0" rtlCol="0" anchor="ctr">
            <a:spAutoFit/>
          </a:bodyPr>
          <a:lstStyle/>
          <a:p>
            <a:pPr marL="1813289" marR="5078" indent="-1801230">
              <a:lnSpc>
                <a:spcPts val="2700"/>
              </a:lnSpc>
              <a:spcBef>
                <a:spcPts val="434"/>
              </a:spcBef>
            </a:pPr>
            <a:r>
              <a:rPr lang="ru-RU" sz="2700" spc="-5" dirty="0">
                <a:solidFill>
                  <a:srgbClr val="224F77"/>
                </a:solidFill>
              </a:rPr>
              <a:t>КАФЕДРА </a:t>
            </a:r>
            <a:r>
              <a:rPr lang="ru-RU" sz="2700" dirty="0">
                <a:solidFill>
                  <a:srgbClr val="224F77"/>
                </a:solidFill>
              </a:rPr>
              <a:t>МАРКЕТИНГА:  </a:t>
            </a:r>
            <a:r>
              <a:rPr lang="ru-RU" spc="-10" dirty="0"/>
              <a:t>ВЕДУЩИЕ ПРЕПОДАВАТЕЛИ</a:t>
            </a:r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2134427" y="1889475"/>
            <a:ext cx="3597360" cy="1244565"/>
          </a:xfrm>
          <a:prstGeom prst="rect">
            <a:avLst/>
          </a:prstGeom>
        </p:spPr>
        <p:txBody>
          <a:bodyPr vert="horz" wrap="square" lIns="0" tIns="13329" rIns="0" bIns="0" rtlCol="0">
            <a:spAutoFit/>
          </a:bodyPr>
          <a:lstStyle/>
          <a:p>
            <a:pPr marL="12694" defTabSz="913607" fontAlgn="base">
              <a:spcBef>
                <a:spcPts val="1475"/>
              </a:spcBef>
              <a:spcAft>
                <a:spcPct val="0"/>
              </a:spcAft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КОРЧАГОВА ЛАРИСА АЛЕКСЕЕВНА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- </a:t>
            </a: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 Руководитель ОП «Управление </a:t>
            </a:r>
            <a:r>
              <a:rPr lang="ru-RU" sz="2000" dirty="0" err="1">
                <a:solidFill>
                  <a:srgbClr val="001F5F"/>
                </a:solidFill>
                <a:latin typeface="Impact"/>
                <a:cs typeface="Impact"/>
              </a:rPr>
              <a:t>мркетингом</a:t>
            </a: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»,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ДОЦЕНТ КАФЕДРЫ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МАРКЕТИНГА,</a:t>
            </a:r>
            <a:r>
              <a:rPr sz="2000" spc="-50" dirty="0">
                <a:solidFill>
                  <a:srgbClr val="001F5F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К.Э.Н.</a:t>
            </a:r>
            <a:r>
              <a:rPr lang="ru-RU" sz="2000" spc="-5" dirty="0">
                <a:solidFill>
                  <a:srgbClr val="001F5F"/>
                </a:solidFill>
                <a:latin typeface="Impact"/>
                <a:cs typeface="Impact"/>
              </a:rPr>
              <a:t>  </a:t>
            </a:r>
            <a:endParaRPr sz="2000" dirty="0">
              <a:solidFill>
                <a:srgbClr val="7030A0"/>
              </a:solidFill>
              <a:latin typeface="Impact"/>
              <a:cs typeface="Impac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73213" y="4149969"/>
            <a:ext cx="3407776" cy="1451032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55216" marR="5078" defTabSz="913607" fontAlgn="base">
              <a:lnSpc>
                <a:spcPct val="120100"/>
              </a:lnSpc>
              <a:spcBef>
                <a:spcPts val="1010"/>
              </a:spcBef>
              <a:spcAft>
                <a:spcPct val="0"/>
              </a:spcAft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ПРАТУСЕВИЧ ВИКТОР РОАЛЬДОВИЧ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-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ДОЦЕНТ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КАФЕДРЫ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МАРКЕТИНГА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,</a:t>
            </a:r>
            <a:r>
              <a:rPr sz="2000" spc="-50" dirty="0">
                <a:solidFill>
                  <a:srgbClr val="001F5F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К.</a:t>
            </a:r>
            <a:r>
              <a:rPr lang="ru-RU" sz="2000" spc="-5" dirty="0">
                <a:solidFill>
                  <a:srgbClr val="001F5F"/>
                </a:solidFill>
                <a:latin typeface="Impact"/>
                <a:cs typeface="Impact"/>
              </a:rPr>
              <a:t>Ф.-М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.Н.</a:t>
            </a:r>
            <a:endParaRPr sz="2000" dirty="0">
              <a:solidFill>
                <a:prstClr val="black"/>
              </a:solidFill>
              <a:latin typeface="Impact"/>
              <a:cs typeface="Impact"/>
            </a:endParaRPr>
          </a:p>
        </p:txBody>
      </p:sp>
      <p:pic>
        <p:nvPicPr>
          <p:cNvPr id="1028" name="Picture 4" descr="Пратусевич Виктор Роальдович – Образовательная платформа Юрайт. Для вузов и  ссузов.">
            <a:extLst>
              <a:ext uri="{FF2B5EF4-FFF2-40B4-BE49-F238E27FC236}">
                <a16:creationId xmlns:a16="http://schemas.microsoft.com/office/drawing/2014/main" id="{40226802-420C-430E-80BE-B011A602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592" y="3821723"/>
            <a:ext cx="1494710" cy="177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4"/>
          <p:cNvSpPr txBox="1"/>
          <p:nvPr/>
        </p:nvSpPr>
        <p:spPr>
          <a:xfrm>
            <a:off x="2240695" y="4149969"/>
            <a:ext cx="3426789" cy="936148"/>
          </a:xfrm>
          <a:prstGeom prst="rect">
            <a:avLst/>
          </a:prstGeom>
        </p:spPr>
        <p:txBody>
          <a:bodyPr vert="horz" wrap="square" lIns="0" tIns="12694" rIns="0" bIns="0" rtlCol="0">
            <a:spAutoFit/>
          </a:bodyPr>
          <a:lstStyle/>
          <a:p>
            <a:pPr marL="14397" marR="5078" defTabSz="913607" fontAlgn="base">
              <a:spcBef>
                <a:spcPts val="1447"/>
              </a:spcBef>
              <a:spcAft>
                <a:spcPct val="0"/>
              </a:spcAft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НОВАК ЛИЛИЯ ВАСИЛЬЕВНА- ДОЦЕНТ КАФЕДРЫ МАРКЕТИНГА, К.Э.Н.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9" y="3821723"/>
            <a:ext cx="1494710" cy="1779054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881742" y="1257224"/>
            <a:ext cx="1592519" cy="17790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13607" fontAlgn="base">
              <a:spcBef>
                <a:spcPct val="0"/>
              </a:spcBef>
              <a:spcAft>
                <a:spcPct val="0"/>
              </a:spcAft>
            </a:pPr>
            <a:endParaRPr sz="3499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object 13"/>
          <p:cNvSpPr txBox="1"/>
          <p:nvPr/>
        </p:nvSpPr>
        <p:spPr>
          <a:xfrm>
            <a:off x="7667227" y="1857774"/>
            <a:ext cx="3713809" cy="936789"/>
          </a:xfrm>
          <a:prstGeom prst="rect">
            <a:avLst/>
          </a:prstGeom>
        </p:spPr>
        <p:txBody>
          <a:bodyPr vert="horz" wrap="square" lIns="0" tIns="13329" rIns="0" bIns="0" rtlCol="0">
            <a:spAutoFit/>
          </a:bodyPr>
          <a:lstStyle/>
          <a:p>
            <a:pPr marL="12694" defTabSz="913607" fontAlgn="base">
              <a:spcBef>
                <a:spcPts val="1475"/>
              </a:spcBef>
              <a:spcAft>
                <a:spcPct val="0"/>
              </a:spcAft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Рыжкова Татьяна Борисовна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-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ДОЦЕНТ КАФЕДРЫ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МАРКЕТИНГА,</a:t>
            </a:r>
            <a:r>
              <a:rPr sz="2000" spc="-50" dirty="0">
                <a:solidFill>
                  <a:srgbClr val="001F5F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К.Э.Н.</a:t>
            </a:r>
            <a:r>
              <a:rPr lang="ru-RU" sz="2000" spc="-5" dirty="0">
                <a:solidFill>
                  <a:srgbClr val="001F5F"/>
                </a:solidFill>
                <a:latin typeface="Impact"/>
                <a:cs typeface="Impact"/>
              </a:rPr>
              <a:t>  </a:t>
            </a:r>
            <a:endParaRPr sz="2000" dirty="0">
              <a:solidFill>
                <a:srgbClr val="7030A0"/>
              </a:solidFill>
              <a:latin typeface="Impact"/>
              <a:cs typeface="Impac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A4BDA5-3D99-3A7C-003C-30024F2A9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058" y="1322211"/>
            <a:ext cx="1642647" cy="171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3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0" y="5600217"/>
            <a:ext cx="11706860" cy="824865"/>
            <a:chOff x="0" y="5600217"/>
            <a:chExt cx="11706860" cy="824865"/>
          </a:xfrm>
        </p:grpSpPr>
        <p:sp>
          <p:nvSpPr>
            <p:cNvPr id="8" name="object 8"/>
            <p:cNvSpPr/>
            <p:nvPr/>
          </p:nvSpPr>
          <p:spPr>
            <a:xfrm>
              <a:off x="0" y="5600217"/>
              <a:ext cx="11706479" cy="7805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5607672"/>
              <a:ext cx="833377" cy="8169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90725" y="480821"/>
            <a:ext cx="4225290" cy="387927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836930" marR="5080" indent="-824865">
              <a:lnSpc>
                <a:spcPts val="2590"/>
              </a:lnSpc>
              <a:spcBef>
                <a:spcPts val="425"/>
              </a:spcBef>
            </a:pPr>
            <a:r>
              <a:rPr sz="2400" spc="-5" dirty="0">
                <a:solidFill>
                  <a:srgbClr val="4966AC"/>
                </a:solidFill>
              </a:rPr>
              <a:t>ФАКУЛЬТЕТ </a:t>
            </a:r>
            <a:r>
              <a:rPr lang="ru-RU" sz="2400" spc="-5" dirty="0">
                <a:solidFill>
                  <a:srgbClr val="4966AC"/>
                </a:solidFill>
              </a:rPr>
              <a:t>УПРАВЛЕНИЯ РГГУ</a:t>
            </a:r>
            <a:endParaRPr sz="2400" dirty="0"/>
          </a:p>
        </p:txBody>
      </p:sp>
      <p:sp>
        <p:nvSpPr>
          <p:cNvPr id="11" name="object 11"/>
          <p:cNvSpPr txBox="1"/>
          <p:nvPr/>
        </p:nvSpPr>
        <p:spPr>
          <a:xfrm>
            <a:off x="7337676" y="3091965"/>
            <a:ext cx="3533775" cy="2782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05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001F5F"/>
                </a:solidFill>
                <a:latin typeface="Carlito"/>
                <a:cs typeface="Carlito"/>
              </a:rPr>
              <a:t>Состав</a:t>
            </a:r>
            <a:r>
              <a:rPr sz="1800" b="1" spc="-40" dirty="0">
                <a:solidFill>
                  <a:srgbClr val="001F5F"/>
                </a:solidFill>
                <a:latin typeface="Carlito"/>
                <a:cs typeface="Carlito"/>
              </a:rPr>
              <a:t> </a:t>
            </a:r>
            <a:r>
              <a:rPr sz="1800" b="1" spc="-20" dirty="0">
                <a:solidFill>
                  <a:srgbClr val="001F5F"/>
                </a:solidFill>
                <a:latin typeface="Carlito"/>
                <a:cs typeface="Carlito"/>
              </a:rPr>
              <a:t>факультета:</a:t>
            </a:r>
            <a:endParaRPr sz="1800" dirty="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"/>
              <a:tabLst>
                <a:tab pos="299720" algn="l"/>
              </a:tabLst>
            </a:pPr>
            <a:r>
              <a:rPr lang="ru-RU" b="1" spc="-10" dirty="0">
                <a:solidFill>
                  <a:srgbClr val="001F5F"/>
                </a:solidFill>
                <a:latin typeface="Carlito"/>
                <a:cs typeface="Carlito"/>
              </a:rPr>
              <a:t>Кафедра </a:t>
            </a:r>
            <a:r>
              <a:rPr lang="ru-RU" sz="1800" b="1" spc="-10" dirty="0">
                <a:solidFill>
                  <a:srgbClr val="001F5F"/>
                </a:solidFill>
                <a:latin typeface="Carlito"/>
                <a:cs typeface="Carlito"/>
              </a:rPr>
              <a:t>управления</a:t>
            </a: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"/>
              <a:tabLst>
                <a:tab pos="299720" algn="l"/>
              </a:tabLst>
            </a:pPr>
            <a:r>
              <a:rPr lang="ru-RU" b="1" spc="-10" dirty="0">
                <a:solidFill>
                  <a:srgbClr val="001F5F"/>
                </a:solidFill>
                <a:latin typeface="Carlito"/>
                <a:cs typeface="Carlito"/>
              </a:rPr>
              <a:t>Кафедра маркетинга</a:t>
            </a: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"/>
              <a:tabLst>
                <a:tab pos="299720" algn="l"/>
              </a:tabLst>
            </a:pPr>
            <a:r>
              <a:rPr lang="ru-RU" sz="1800" b="1" spc="-10" dirty="0">
                <a:solidFill>
                  <a:srgbClr val="001F5F"/>
                </a:solidFill>
                <a:latin typeface="Carlito"/>
                <a:cs typeface="Carlito"/>
              </a:rPr>
              <a:t>Кафедра моделиров</a:t>
            </a:r>
            <a:r>
              <a:rPr lang="ru-RU" b="1" spc="-10" dirty="0">
                <a:solidFill>
                  <a:srgbClr val="001F5F"/>
                </a:solidFill>
                <a:latin typeface="Carlito"/>
                <a:cs typeface="Carlito"/>
              </a:rPr>
              <a:t>ания в экономике и управлении</a:t>
            </a: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"/>
              <a:tabLst>
                <a:tab pos="299720" algn="l"/>
              </a:tabLst>
            </a:pPr>
            <a:r>
              <a:rPr lang="ru-RU" sz="1800" b="1" spc="-10" dirty="0">
                <a:solidFill>
                  <a:srgbClr val="001F5F"/>
                </a:solidFill>
                <a:latin typeface="Carlito"/>
                <a:cs typeface="Carlito"/>
              </a:rPr>
              <a:t>Кафедра организационного развития</a:t>
            </a:r>
          </a:p>
          <a:p>
            <a:pPr marL="299085" indent="-287020">
              <a:lnSpc>
                <a:spcPct val="100000"/>
              </a:lnSpc>
              <a:buFont typeface="Wingdings" panose="05000000000000000000"/>
              <a:buChar char=""/>
              <a:tabLst>
                <a:tab pos="299720" algn="l"/>
              </a:tabLst>
            </a:pPr>
            <a:r>
              <a:rPr lang="ru-RU" b="1" spc="-10" dirty="0">
                <a:solidFill>
                  <a:srgbClr val="001F5F"/>
                </a:solidFill>
                <a:latin typeface="Carlito"/>
                <a:cs typeface="Carlito"/>
              </a:rPr>
              <a:t>Кафедра государственного и муниципального управления</a:t>
            </a:r>
            <a:endParaRPr sz="1800" dirty="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1800" dirty="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82789" y="334518"/>
            <a:ext cx="3883152" cy="26134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946019" y="5822167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  <p:pic>
        <p:nvPicPr>
          <p:cNvPr id="3" name="Рисунок 2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890DAD1-52F3-9A46-8ACC-A248DD48D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5" y="1291813"/>
            <a:ext cx="5181085" cy="41034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52308" y="456144"/>
            <a:ext cx="8074716" cy="402018"/>
          </a:xfrm>
          <a:prstGeom prst="rect">
            <a:avLst/>
          </a:prstGeom>
        </p:spPr>
        <p:txBody>
          <a:bodyPr vert="horz" wrap="square" lIns="0" tIns="55230" rIns="0" bIns="0" rtlCol="0" anchor="ctr">
            <a:spAutoFit/>
          </a:bodyPr>
          <a:lstStyle/>
          <a:p>
            <a:pPr marL="1813742" marR="5079" indent="-1801680">
              <a:lnSpc>
                <a:spcPts val="2700"/>
              </a:lnSpc>
              <a:spcBef>
                <a:spcPts val="434"/>
              </a:spcBef>
            </a:pPr>
            <a:r>
              <a:rPr lang="ru-RU" sz="2700" spc="-5" dirty="0">
                <a:solidFill>
                  <a:srgbClr val="224F77"/>
                </a:solidFill>
              </a:rPr>
              <a:t>КАФЕДРА </a:t>
            </a:r>
            <a:r>
              <a:rPr lang="ru-RU" sz="2700" dirty="0">
                <a:solidFill>
                  <a:srgbClr val="224F77"/>
                </a:solidFill>
              </a:rPr>
              <a:t>МАРКЕТИНГА:  </a:t>
            </a:r>
            <a:r>
              <a:rPr lang="ru-RU" spc="-10" dirty="0"/>
              <a:t>ВЕДУЩИЕ ПРЕПОДАВАТЕЛИ</a:t>
            </a:r>
            <a:endParaRPr spc="-5" dirty="0"/>
          </a:p>
        </p:txBody>
      </p:sp>
      <p:sp>
        <p:nvSpPr>
          <p:cNvPr id="13" name="object 13"/>
          <p:cNvSpPr txBox="1"/>
          <p:nvPr/>
        </p:nvSpPr>
        <p:spPr>
          <a:xfrm>
            <a:off x="2024034" y="1857364"/>
            <a:ext cx="3714776" cy="936792"/>
          </a:xfrm>
          <a:prstGeom prst="rect">
            <a:avLst/>
          </a:prstGeom>
        </p:spPr>
        <p:txBody>
          <a:bodyPr vert="horz" wrap="square" lIns="0" tIns="13332" rIns="0" bIns="0" rtlCol="0">
            <a:spAutoFit/>
          </a:bodyPr>
          <a:lstStyle/>
          <a:p>
            <a:pPr marL="12697">
              <a:spcBef>
                <a:spcPts val="1475"/>
              </a:spcBef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КОРЧАГОВА ЛАРИСА АЛЕКСЕЕВНА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-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ДОЦЕНТ КАФЕДРЫ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МАРКЕТИНГА,</a:t>
            </a:r>
            <a:r>
              <a:rPr sz="2000" spc="-50" dirty="0">
                <a:solidFill>
                  <a:srgbClr val="001F5F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К.Э.Н.</a:t>
            </a:r>
            <a:r>
              <a:rPr lang="ru-RU" sz="2000" spc="-5" dirty="0">
                <a:solidFill>
                  <a:srgbClr val="001F5F"/>
                </a:solidFill>
                <a:latin typeface="Impact"/>
                <a:cs typeface="Impact"/>
              </a:rPr>
              <a:t>  </a:t>
            </a:r>
            <a:endParaRPr sz="2000" dirty="0">
              <a:solidFill>
                <a:srgbClr val="7030A0"/>
              </a:solidFill>
              <a:latin typeface="Impact"/>
              <a:cs typeface="Impac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67636" y="3929066"/>
            <a:ext cx="3914782" cy="1081703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55230" marR="5079">
              <a:lnSpc>
                <a:spcPct val="120100"/>
              </a:lnSpc>
              <a:spcBef>
                <a:spcPts val="1010"/>
              </a:spcBef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ПРАТУСЕВИЧ ВИКТОР РОАЛЬДОВИЧ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-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ДОЦЕНТ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КАФЕДРЫ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МАРКЕТИНГА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,</a:t>
            </a:r>
            <a:r>
              <a:rPr sz="2000" spc="-50" dirty="0">
                <a:solidFill>
                  <a:srgbClr val="001F5F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К.</a:t>
            </a:r>
            <a:r>
              <a:rPr lang="ru-RU" sz="2000" spc="-5" dirty="0">
                <a:solidFill>
                  <a:srgbClr val="001F5F"/>
                </a:solidFill>
                <a:latin typeface="Impact"/>
                <a:cs typeface="Impact"/>
              </a:rPr>
              <a:t>Ф.-М</a:t>
            </a:r>
            <a:r>
              <a:rPr sz="2000" spc="-5">
                <a:solidFill>
                  <a:srgbClr val="001F5F"/>
                </a:solidFill>
                <a:latin typeface="Impact"/>
                <a:cs typeface="Impact"/>
              </a:rPr>
              <a:t>.Н.</a:t>
            </a:r>
            <a:endParaRPr sz="2000" dirty="0">
              <a:latin typeface="Impact"/>
              <a:cs typeface="Impact"/>
            </a:endParaRPr>
          </a:p>
        </p:txBody>
      </p:sp>
      <p:pic>
        <p:nvPicPr>
          <p:cNvPr id="1026" name="Picture 2" descr="Корчагова Лариса Алексеевна">
            <a:extLst>
              <a:ext uri="{FF2B5EF4-FFF2-40B4-BE49-F238E27FC236}">
                <a16:creationId xmlns:a16="http://schemas.microsoft.com/office/drawing/2014/main" id="{073D569C-72B3-4777-9C70-32C1B633C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8" y="1009506"/>
            <a:ext cx="1484079" cy="1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атусевич Виктор Роальдович – Образовательная платформа Юрайт. Для вузов и  ссузов.">
            <a:extLst>
              <a:ext uri="{FF2B5EF4-FFF2-40B4-BE49-F238E27FC236}">
                <a16:creationId xmlns:a16="http://schemas.microsoft.com/office/drawing/2014/main" id="{40226802-420C-430E-80BE-B011A602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86124"/>
            <a:ext cx="1495098" cy="18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4"/>
          <p:cNvSpPr txBox="1"/>
          <p:nvPr/>
        </p:nvSpPr>
        <p:spPr>
          <a:xfrm>
            <a:off x="2095472" y="4143380"/>
            <a:ext cx="3571900" cy="936151"/>
          </a:xfrm>
          <a:prstGeom prst="rect">
            <a:avLst/>
          </a:prstGeom>
        </p:spPr>
        <p:txBody>
          <a:bodyPr vert="horz" wrap="square" lIns="0" tIns="12697" rIns="0" bIns="0" rtlCol="0">
            <a:spAutoFit/>
          </a:bodyPr>
          <a:lstStyle/>
          <a:p>
            <a:pPr marL="14400" marR="5079">
              <a:spcBef>
                <a:spcPts val="1447"/>
              </a:spcBef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НОВАК ЛИЛИЯ ВАСИЛЬЕВНА- ДОЦЕНТ КАФЕДРЫ МАРКЕТИНГА, К.Э.Н.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98" y="3357562"/>
            <a:ext cx="1495099" cy="1780844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5881686" y="1000108"/>
            <a:ext cx="1592934" cy="17145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3"/>
          <p:cNvSpPr txBox="1"/>
          <p:nvPr/>
        </p:nvSpPr>
        <p:spPr>
          <a:xfrm>
            <a:off x="7667636" y="1857364"/>
            <a:ext cx="3714776" cy="936792"/>
          </a:xfrm>
          <a:prstGeom prst="rect">
            <a:avLst/>
          </a:prstGeom>
        </p:spPr>
        <p:txBody>
          <a:bodyPr vert="horz" wrap="square" lIns="0" tIns="13332" rIns="0" bIns="0" rtlCol="0">
            <a:spAutoFit/>
          </a:bodyPr>
          <a:lstStyle/>
          <a:p>
            <a:pPr marL="12697">
              <a:spcBef>
                <a:spcPts val="1475"/>
              </a:spcBef>
            </a:pPr>
            <a:r>
              <a:rPr lang="ru-RU" sz="2000" dirty="0">
                <a:solidFill>
                  <a:srgbClr val="001F5F"/>
                </a:solidFill>
                <a:latin typeface="Impact"/>
                <a:cs typeface="Impact"/>
              </a:rPr>
              <a:t>Рыжкова Татьяна Борисовна </a:t>
            </a:r>
            <a:r>
              <a:rPr sz="2000">
                <a:solidFill>
                  <a:srgbClr val="001F5F"/>
                </a:solidFill>
                <a:latin typeface="Impact"/>
                <a:cs typeface="Impact"/>
              </a:rPr>
              <a:t>-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ДОЦЕНТ КАФЕДРЫ </a:t>
            </a:r>
            <a:r>
              <a:rPr sz="2000" dirty="0">
                <a:solidFill>
                  <a:srgbClr val="001F5F"/>
                </a:solidFill>
                <a:latin typeface="Impact"/>
                <a:cs typeface="Impact"/>
              </a:rPr>
              <a:t>МАРКЕТИНГА,</a:t>
            </a:r>
            <a:r>
              <a:rPr sz="2000" spc="-50" dirty="0">
                <a:solidFill>
                  <a:srgbClr val="001F5F"/>
                </a:solidFill>
                <a:latin typeface="Impact"/>
                <a:cs typeface="Impact"/>
              </a:rPr>
              <a:t> </a:t>
            </a:r>
            <a:r>
              <a:rPr sz="2000" spc="-5" dirty="0">
                <a:solidFill>
                  <a:srgbClr val="001F5F"/>
                </a:solidFill>
                <a:latin typeface="Impact"/>
                <a:cs typeface="Impact"/>
              </a:rPr>
              <a:t>К.Э.Н.</a:t>
            </a:r>
            <a:r>
              <a:rPr lang="ru-RU" sz="2000" spc="-5" dirty="0">
                <a:solidFill>
                  <a:srgbClr val="001F5F"/>
                </a:solidFill>
                <a:latin typeface="Impact"/>
                <a:cs typeface="Impact"/>
              </a:rPr>
              <a:t>  </a:t>
            </a:r>
            <a:endParaRPr sz="2000" dirty="0">
              <a:solidFill>
                <a:srgbClr val="7030A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93052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02249"/>
            <a:ext cx="868103" cy="816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53464" y="237185"/>
            <a:ext cx="9326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УЧЕБНО-МЕТОДИЧЕСКИЕ </a:t>
            </a: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ИЗДАНИЯ ПО</a:t>
            </a:r>
            <a:r>
              <a:rPr sz="3600" b="0" spc="-5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 </a:t>
            </a:r>
            <a:r>
              <a:rPr sz="3600" b="0" spc="-5" dirty="0">
                <a:solidFill>
                  <a:srgbClr val="4966AC"/>
                </a:solidFill>
                <a:latin typeface="Impact" panose="020B0806030902050204"/>
                <a:cs typeface="Impact" panose="020B0806030902050204"/>
              </a:rPr>
              <a:t>МАРКЕТИНГУ</a:t>
            </a:r>
            <a:endParaRPr sz="3600">
              <a:latin typeface="Impact" panose="020B0806030902050204"/>
              <a:cs typeface="Impact" panose="020B0806030902050204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9419" y="891666"/>
            <a:ext cx="10027920" cy="4486910"/>
            <a:chOff x="589419" y="891666"/>
            <a:chExt cx="10027920" cy="4486910"/>
          </a:xfrm>
        </p:grpSpPr>
        <p:sp>
          <p:nvSpPr>
            <p:cNvPr id="5" name="object 5"/>
            <p:cNvSpPr/>
            <p:nvPr/>
          </p:nvSpPr>
          <p:spPr>
            <a:xfrm>
              <a:off x="629869" y="891666"/>
              <a:ext cx="3176269" cy="21527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52258" y="942212"/>
              <a:ext cx="3464687" cy="21275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94273" y="2944621"/>
              <a:ext cx="1719961" cy="24337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73770" y="2914396"/>
              <a:ext cx="1760093" cy="24639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85105" y="891666"/>
              <a:ext cx="1659636" cy="21780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47263" y="2921634"/>
              <a:ext cx="1767966" cy="245668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9419" y="2921634"/>
              <a:ext cx="1767967" cy="245668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946019" y="5822167"/>
            <a:ext cx="5812790" cy="52197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200" spc="-5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КАФЕДРА </a:t>
            </a:r>
            <a:r>
              <a:rPr sz="3200" dirty="0">
                <a:solidFill>
                  <a:srgbClr val="224F77"/>
                </a:solidFill>
                <a:latin typeface="Impact" panose="020B0806030902050204"/>
                <a:cs typeface="Impact" panose="020B0806030902050204"/>
              </a:rPr>
              <a:t>МАРКЕТИНГА</a:t>
            </a:r>
            <a:endParaRPr sz="3200" dirty="0">
              <a:latin typeface="Impact" panose="020B0806030902050204"/>
              <a:cs typeface="Impact" panose="020B080603090205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397" y="5738630"/>
            <a:ext cx="949410" cy="949410"/>
          </a:xfrm>
          <a:prstGeom prst="rect">
            <a:avLst/>
          </a:prstGeom>
        </p:spPr>
      </p:pic>
      <p:sp>
        <p:nvSpPr>
          <p:cNvPr id="8" name="Параллелограмм 7"/>
          <p:cNvSpPr/>
          <p:nvPr/>
        </p:nvSpPr>
        <p:spPr>
          <a:xfrm>
            <a:off x="4487737" y="0"/>
            <a:ext cx="7995385" cy="6858000"/>
          </a:xfrm>
          <a:prstGeom prst="parallelogram">
            <a:avLst/>
          </a:prstGeom>
          <a:solidFill>
            <a:schemeClr val="accent1">
              <a:alpha val="2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328FC84-84F2-6147-B9C8-83FA500F28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13359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Образовательная программа бакалавриата «Маркетинг»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1E38BC38-1733-C84A-92EE-D2FF86645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828800"/>
          </a:xfrm>
        </p:spPr>
        <p:txBody>
          <a:bodyPr>
            <a:normAutofit fontScale="92500" lnSpcReduction="10000"/>
          </a:bodyPr>
          <a:lstStyle/>
          <a:p>
            <a:r>
              <a:rPr lang="ru-RU" sz="2800" b="1" dirty="0"/>
              <a:t>Направление 38.03.02 «Менеджмент»</a:t>
            </a:r>
          </a:p>
          <a:p>
            <a:endParaRPr lang="ru-RU" sz="2800" b="1" dirty="0"/>
          </a:p>
          <a:p>
            <a:r>
              <a:rPr lang="ru-RU" sz="2800" b="1" dirty="0"/>
              <a:t>Кафедра маркетинга </a:t>
            </a:r>
          </a:p>
          <a:p>
            <a:r>
              <a:rPr lang="ru-RU" sz="2800" b="1" dirty="0"/>
              <a:t>Факультет управления ИЭУП</a:t>
            </a:r>
          </a:p>
        </p:txBody>
      </p:sp>
      <p:pic>
        <p:nvPicPr>
          <p:cNvPr id="9" name="Рисунок 26">
            <a:extLst>
              <a:ext uri="{FF2B5EF4-FFF2-40B4-BE49-F238E27FC236}">
                <a16:creationId xmlns:a16="http://schemas.microsoft.com/office/drawing/2014/main" id="{FA8F7626-CA0B-FA46-81A9-7959AF5C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0766"/>
            <a:ext cx="3777309" cy="292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367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>
            <a:off x="0" y="3773103"/>
            <a:ext cx="4475747" cy="3084897"/>
          </a:xfrm>
          <a:prstGeom prst="rtTriangle">
            <a:avLst/>
          </a:prstGeom>
          <a:solidFill>
            <a:schemeClr val="accent1">
              <a:alpha val="2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73" y="5806007"/>
            <a:ext cx="949410" cy="94941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C5F03CD-CFB8-104A-97E1-C073073F4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Причины выбора направленности «Маркетинг»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D16CEA6E-D06D-C249-95D1-BFF92AA2D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973" y="1797269"/>
            <a:ext cx="11711186" cy="437969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000" dirty="0"/>
              <a:t>Работа маркетолога связана с задачами продвижения и развития бизнеса, возможность для реализации творческого потенциала, нестандартного мышления и экспериментов. 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/>
              <a:t>Маркетинговые навыки в современных условиях рынка востребованы. 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000" dirty="0"/>
              <a:t>Современный маркетинг - это огромное количество специализаций внутри профессии. Можно найти применение своим способностям и интересам. 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sz="3000" dirty="0"/>
              <a:t>Маркетинговые компетенции позволяют работать в компаниях различного масштаба, включая стартапы, в профильных агентствах, фрилансером. </a:t>
            </a:r>
            <a:br>
              <a:rPr lang="ru-RU" sz="3000" dirty="0"/>
            </a:b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8573824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353C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8">
      <a:dk1>
        <a:sysClr val="windowText" lastClr="000000"/>
      </a:dk1>
      <a:lt1>
        <a:srgbClr val="F2F2F2"/>
      </a:lt1>
      <a:dk2>
        <a:srgbClr val="BFBFBF"/>
      </a:dk2>
      <a:lt2>
        <a:srgbClr val="000000"/>
      </a:lt2>
      <a:accent1>
        <a:srgbClr val="FFCB05"/>
      </a:accent1>
      <a:accent2>
        <a:srgbClr val="7F7F7F"/>
      </a:accent2>
      <a:accent3>
        <a:srgbClr val="A5A5A5"/>
      </a:accent3>
      <a:accent4>
        <a:srgbClr val="FFCB05"/>
      </a:accent4>
      <a:accent5>
        <a:srgbClr val="3C3C3C"/>
      </a:accent5>
      <a:accent6>
        <a:srgbClr val="FFCB05"/>
      </a:accent6>
      <a:hlink>
        <a:srgbClr val="0563C1"/>
      </a:hlink>
      <a:folHlink>
        <a:srgbClr val="954F72"/>
      </a:folHlink>
    </a:clrScheme>
    <a:fontScheme name="Custom 4">
      <a:majorFont>
        <a:latin typeface="Montserrat Semi Bold"/>
        <a:ea typeface=""/>
        <a:cs typeface=""/>
      </a:majorFont>
      <a:minorFont>
        <a:latin typeface="Open 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770</Words>
  <Application>Microsoft Office PowerPoint</Application>
  <PresentationFormat>Широкоэкранный</PresentationFormat>
  <Paragraphs>182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Arial</vt:lpstr>
      <vt:lpstr>Calibri</vt:lpstr>
      <vt:lpstr>Calibri Light</vt:lpstr>
      <vt:lpstr>Carlito</vt:lpstr>
      <vt:lpstr>Impact</vt:lpstr>
      <vt:lpstr>Montserrat Semi Bold</vt:lpstr>
      <vt:lpstr>Open Sans Light</vt:lpstr>
      <vt:lpstr>Roboto</vt:lpstr>
      <vt:lpstr>Times New Roman</vt:lpstr>
      <vt:lpstr>Wingdings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КАФЕДРА МАРКЕТИНГА:  ВЕДУЩИЕ ПРЕПОДАВАТЕЛИ</vt:lpstr>
      <vt:lpstr>ФАКУЛЬТЕТ УПРАВЛЕНИЯ РГГУ</vt:lpstr>
      <vt:lpstr>КАФЕДРА МАРКЕТИНГА:  ВЕДУЩИЕ ПРЕПОДАВАТЕЛИ</vt:lpstr>
      <vt:lpstr>УЧЕБНО-МЕТОДИЧЕСКИЕ ИЗДАНИЯ ПО МАРКЕТИНГУ</vt:lpstr>
      <vt:lpstr>Образовательная программа бакалавриата «Маркетинг»</vt:lpstr>
      <vt:lpstr>Причины выбора направленности «Маркетинг»</vt:lpstr>
      <vt:lpstr>Дисциплины образовательной программы</vt:lpstr>
      <vt:lpstr>Презентация PowerPoint</vt:lpstr>
      <vt:lpstr>Вы узнаете о таких  понятиях, как:</vt:lpstr>
      <vt:lpstr>Презентация PowerPoint</vt:lpstr>
      <vt:lpstr>Образовательная программа магистратуры «Управление маркетингом»</vt:lpstr>
      <vt:lpstr>Презентация PowerPoint</vt:lpstr>
      <vt:lpstr>Презентация PowerPoint</vt:lpstr>
      <vt:lpstr>НАШИ ПАРТНЕРЫ</vt:lpstr>
      <vt:lpstr>БАЗЫ ПРАКТИК</vt:lpstr>
      <vt:lpstr>БАЗЫ ПРАКТИК</vt:lpstr>
      <vt:lpstr>Презентация PowerPoint</vt:lpstr>
      <vt:lpstr>НАУЧНО-ИССЛЕДОВАТЕЛЬСКАЯ РАБОТА</vt:lpstr>
      <vt:lpstr>Презентация PowerPoint</vt:lpstr>
      <vt:lpstr>Презентация PowerPoint</vt:lpstr>
      <vt:lpstr>Проектная работа</vt:lpstr>
      <vt:lpstr>ОРГАНИЗАЦИЯ ДОСУГА</vt:lpstr>
      <vt:lpstr>Презентация PowerPoint</vt:lpstr>
      <vt:lpstr>БЛАГОДАРИМ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Направление подготовки42.03.01 «Реклама и связи с общественностью»</dc:title>
  <dc:creator>Татьяна Рыжкова</dc:creator>
  <cp:lastModifiedBy>Виктор Пратусевич</cp:lastModifiedBy>
  <cp:revision>25</cp:revision>
  <dcterms:created xsi:type="dcterms:W3CDTF">2021-01-16T14:52:00Z</dcterms:created>
  <dcterms:modified xsi:type="dcterms:W3CDTF">2024-03-22T14:11:37Z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2020-06-02T03:00:00Z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2021-01-16T03:00:00Z</vt:filetime>
  </property>
  <property fmtid="{D5CDD505-2E9C-101B-9397-08002B2CF9AE}" pid="5" name="ICV">
    <vt:lpwstr>8406A87C217E47DFB9214338BBA64CFF</vt:lpwstr>
  </property>
  <property fmtid="{D5CDD505-2E9C-101B-9397-08002B2CF9AE}" pid="6" name="KSOProductBuildVer">
    <vt:lpwstr>1049-11.2.0.11042</vt:lpwstr>
  </property>
</Properties>
</file>