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70" r:id="rId6"/>
    <p:sldId id="262" r:id="rId7"/>
    <p:sldId id="263" r:id="rId8"/>
    <p:sldId id="267" r:id="rId9"/>
    <p:sldId id="264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880319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работа студентов: от консерватизма к инновациям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4941168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Уваров Валерий Игоревич, </a:t>
            </a:r>
          </a:p>
          <a:p>
            <a:pPr algn="r"/>
            <a:r>
              <a:rPr lang="ru-RU" sz="2800" dirty="0" smtClean="0"/>
              <a:t>РГГУ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880319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Спасибо за внимание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4941168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Уваров Валерий Игоревич, </a:t>
            </a:r>
          </a:p>
          <a:p>
            <a:pPr algn="r"/>
            <a:r>
              <a:rPr lang="ru-RU" sz="2800" dirty="0" smtClean="0"/>
              <a:t>РГГУ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«преподаватель – студенты»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dirty="0" smtClean="0"/>
              <a:t>Преподаватель           Студенты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88024" y="1844824"/>
            <a:ext cx="108012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077072"/>
            <a:ext cx="360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Наставник /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член команды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48064" y="4077072"/>
            <a:ext cx="360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Команда индивидуумов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995936" y="4797152"/>
            <a:ext cx="108012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право 7"/>
          <p:cNvSpPr/>
          <p:nvPr/>
        </p:nvSpPr>
        <p:spPr>
          <a:xfrm rot="5400000">
            <a:off x="3887924" y="2672916"/>
            <a:ext cx="1368152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низ стрелка 12"/>
          <p:cNvSpPr/>
          <p:nvPr/>
        </p:nvSpPr>
        <p:spPr>
          <a:xfrm rot="10800000">
            <a:off x="3563888" y="548680"/>
            <a:ext cx="3312368" cy="1080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3851920" y="2132856"/>
            <a:ext cx="280831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Понятие самостоятельной работы студентов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 самостоятельной работой студентов принято понимать “…работу по определенному перечню тем, отведённых на самостоятельное изучение, обеспеченных учебно-методической литературой и рекомендациями, контролируемую в виде тестов, контрольных работ, коллоквиумов, рефератов, сочинений и отчетов”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04864"/>
            <a:ext cx="66967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наш взгляд, игровая методика не только способствует удержанию интереса студентов к самостоятельной работе вне учебной аудитории, как уже говорилось ранее, но и позволяет свободно сочетать и осуществлять плавный и логичный переход от аудиторной работе к самостоятельной дистанционной (в плане подготовки заданий к реализации их на очной встрече с преподавателем) и обратно. 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54868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Игровая технология и самостоятельная работа студентов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«</a:t>
            </a:r>
            <a:r>
              <a:rPr lang="ru-RU" sz="2800" dirty="0" smtClean="0"/>
              <a:t>концепция </a:t>
            </a:r>
            <a:r>
              <a:rPr lang="ru-RU" sz="2800" dirty="0" smtClean="0"/>
              <a:t>глобальной игры</a:t>
            </a:r>
            <a:r>
              <a:rPr lang="ru-RU" sz="2800" dirty="0" smtClean="0"/>
              <a:t>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Более подробно о преимуществах применения технологии глобальной игры говорится в статье «Концепции глобальной игры в обучении студентов иностранному языку»</a:t>
            </a:r>
            <a:endParaRPr lang="ru-RU" sz="2800" dirty="0" smtClean="0"/>
          </a:p>
          <a:p>
            <a:pPr algn="ctr"/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Работа </a:t>
            </a:r>
            <a:r>
              <a:rPr lang="ru-RU" sz="4000" dirty="0" smtClean="0"/>
              <a:t>с каждым модулем </a:t>
            </a:r>
            <a:r>
              <a:rPr lang="ru-RU" sz="4000" dirty="0" smtClean="0"/>
              <a:t>глобальной игры может </a:t>
            </a:r>
            <a:r>
              <a:rPr lang="ru-RU" sz="4000" dirty="0" smtClean="0"/>
              <a:t>строиться в три этапа: </a:t>
            </a:r>
            <a:r>
              <a:rPr lang="ru-RU" sz="4000" dirty="0" err="1" smtClean="0"/>
              <a:t>очный-заочный-очный</a:t>
            </a:r>
            <a:r>
              <a:rPr lang="ru-RU" sz="4000" dirty="0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700808"/>
            <a:ext cx="73083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/>
              <a:t>На </a:t>
            </a:r>
            <a:r>
              <a:rPr lang="ru-RU" sz="2800" dirty="0" smtClean="0"/>
              <a:t>наш взгляд, дистанционная работа студентов с использованием игровой технологии может считаться полноценным самостоятельным компонентом учебного процесса.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202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Самостоятельная работа студентов: от консерватизма к инновациям  </vt:lpstr>
      <vt:lpstr>Слайд 2</vt:lpstr>
      <vt:lpstr>Преподаватель           Студенты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иностранного языка в вузе: от консерватизма и догматизма к инновационному креативу и интерактиву.</dc:title>
  <dc:creator>Валерий</dc:creator>
  <cp:lastModifiedBy>Валерий</cp:lastModifiedBy>
  <cp:revision>7</cp:revision>
  <dcterms:created xsi:type="dcterms:W3CDTF">2019-04-16T06:07:10Z</dcterms:created>
  <dcterms:modified xsi:type="dcterms:W3CDTF">2020-03-23T07:26:39Z</dcterms:modified>
</cp:coreProperties>
</file>