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86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34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FF5ED-C759-49CC-B506-35939087093E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B8900-8069-4208-B3F8-39E12BBF2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9164A3-153C-4FC3-A9A3-239466E68EB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E9DF44-E603-4D45-97CB-76F090FF6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1222375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результатов обучения иностранному языку студентов неязыковых вузов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58200" cy="6515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Ростовцева Полина Петровна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5661248"/>
            <a:ext cx="8458200" cy="651520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ФГБОУ ВО "Финансовый университет при Правительстве Российской Федерации”, Департамент языковой подготовки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 descr="http://www.c.weare1.info/greatbritain-flag.png"/>
          <p:cNvSpPr>
            <a:spLocks noChangeAspect="1" noChangeArrowheads="1"/>
          </p:cNvSpPr>
          <p:nvPr/>
        </p:nvSpPr>
        <p:spPr bwMode="auto">
          <a:xfrm>
            <a:off x="63500" y="-136525"/>
            <a:ext cx="6791325" cy="3400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1. Возрастающие требования к качественной педагогической диагностики результатов обучения иностранному языку студентов неязыковых вузов.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2. Необходимость создания научно и теоретически обоснованной технологии, способствующей повышению качества процесса обучения иностранному языку студентов неязыковых вузов.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3. Недостаточная научная разработанность темы.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20880" cy="994122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  <a:endParaRPr lang="ru-RU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25273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200" dirty="0" smtClean="0"/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обосновать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организацию процесса педагогической диагностики, необходимой для качественного определения результатов обучения иностранному языку</a:t>
            </a: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71184" cy="1008112"/>
          </a:xfr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НАУЧНАЯ ЗАДАЧА</a:t>
            </a:r>
            <a:endParaRPr lang="ru-RU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  <a:tabLst>
                <a:tab pos="14400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определить научные предпосылки и теоретические основы разработки процесса педагогической диагностики результатов обучения иностранному языку студентов неязыковых вузов; </a:t>
            </a:r>
          </a:p>
          <a:p>
            <a:pPr algn="just">
              <a:buFont typeface="Arial" pitchFamily="34" charset="0"/>
              <a:buChar char="•"/>
              <a:tabLst>
                <a:tab pos="14400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спроектировать модель программы педагогической диагностики результатов обучения иностранному языку студентов неязыковых вузов;</a:t>
            </a:r>
          </a:p>
          <a:p>
            <a:pPr algn="just">
              <a:buFont typeface="Arial" pitchFamily="34" charset="0"/>
              <a:buChar char="•"/>
              <a:tabLst>
                <a:tab pos="14400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разработать методику реализации программы педагогической диагностики результатов обучения иностранному языку студентов неязыковых вузов.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дисциплинарный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характер, так как диагностика иноязычного обучения выявляет уровень коммуникативной компетенции, необходимый для профессиональной деятельности специалиста;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контрольно-оценочная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неязыковых вузов нуждается в такой диагностике, она становится все более востребованной в учебно-воспитательном процессе.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600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Особенность педагогической диагностики</a:t>
            </a:r>
            <a:endParaRPr lang="ru-RU" sz="2600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755984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диагностическую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ценность, а именно: возможность осуществлять регулярный и качественный мониторинг качества обучения иностранному языку студентов;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учебного времени, затрачиваемого на проверку и оценку знаний и умений большого количества обучаемых;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объективность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достоверность данных о качестве коммуникативной компетенции студентов;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автоматизацию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рутинных процессов контроля и оценки качества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иноязычной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лучшее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понимание смысла и значения заданий в учебно-воспитательном процессе;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ясность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тестовых заданий благодаря лаконичности заданий;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диагностических заданий превращаться в логическую форму истинного или ложного высказывания.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600" cap="al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результатов обучения обеспечивает</a:t>
            </a:r>
            <a:endParaRPr lang="ru-RU" sz="2600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1108</TotalTime>
  <Words>266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Педагогическая диагностика результатов обучения иностранному языку студентов неязыковых вузов</vt:lpstr>
      <vt:lpstr>АКТУАЛЬНОСТЬ ИССЛЕДОВАНИЯ</vt:lpstr>
      <vt:lpstr>НАУЧНАЯ ЗАДАЧА</vt:lpstr>
      <vt:lpstr>ЗАДАЧИ ИССЛЕДОВАНИЯ</vt:lpstr>
      <vt:lpstr>Особенность педагогической диагностики</vt:lpstr>
      <vt:lpstr>педагогическая диагностика результатов обучения обеспечивает</vt:lpstr>
      <vt:lpstr>Слайд 7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обеспечение практической направленности иноязычной подготовки студентов неязыковых вузов</dc:title>
  <dc:creator>1</dc:creator>
  <cp:lastModifiedBy>Полина</cp:lastModifiedBy>
  <cp:revision>88</cp:revision>
  <dcterms:created xsi:type="dcterms:W3CDTF">2013-06-03T11:54:05Z</dcterms:created>
  <dcterms:modified xsi:type="dcterms:W3CDTF">2020-04-26T09:23:45Z</dcterms:modified>
</cp:coreProperties>
</file>