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8064896" cy="2520280"/>
          </a:xfrm>
        </p:spPr>
        <p:txBody>
          <a:bodyPr>
            <a:normAutofit/>
          </a:bodyPr>
          <a:lstStyle/>
          <a:p>
            <a:r>
              <a:rPr lang="ru-RU" dirty="0" smtClean="0"/>
              <a:t>Построение концепт-карт при овладении профессиональным иноязычным материалом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Овчаренко И.И., доцент, канд. психол. наук, доцент кафедры иностранных языков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6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040560"/>
          </a:xfrm>
        </p:spPr>
        <p:txBody>
          <a:bodyPr/>
          <a:lstStyle/>
          <a:p>
            <a:r>
              <a:rPr lang="ru-RU" dirty="0" smtClean="0"/>
              <a:t>Коммуникационная готовность как важнейший элемент общей продуктивности познавательной деятельности характеризуется активным поиском релевантной информации, эффективной её переработкой и адекватным её использованием.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16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640960" cy="5040560"/>
          </a:xfrm>
        </p:spPr>
        <p:txBody>
          <a:bodyPr/>
          <a:lstStyle/>
          <a:p>
            <a:r>
              <a:rPr lang="ru-RU" dirty="0" smtClean="0"/>
              <a:t>Построение концепт-карт «древо понятий» принадлежит к классу когнитивных образовательных технологий и его применения в педагогическом процессе направлено на формирование у студентов готовности к самообразованию.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31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640960" cy="5184576"/>
          </a:xfrm>
        </p:spPr>
        <p:txBody>
          <a:bodyPr/>
          <a:lstStyle/>
          <a:p>
            <a:r>
              <a:rPr lang="ru-RU" dirty="0" smtClean="0"/>
              <a:t>Древовидные системы – это иерархические системы, которые включают в себя центры значения и </a:t>
            </a:r>
            <a:r>
              <a:rPr lang="ru-RU" dirty="0" err="1" smtClean="0"/>
              <a:t>субъективации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Любая упорядоченная среда неизменно приобретает древовидную конфигурацию, основанную на фигуре дифференциации посредством ветвления.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83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5040560"/>
          </a:xfrm>
        </p:spPr>
        <p:txBody>
          <a:bodyPr/>
          <a:lstStyle/>
          <a:p>
            <a:r>
              <a:rPr lang="ru-RU" dirty="0" smtClean="0"/>
              <a:t>«Древа понятий» – это схемно-знаковые модели представления знаний, основанные на построении такой системы понятий, которая позволяет отразить внутренние взаимосвязи различных групп понятий и показать логику последовательного перехода от понятий общих к более частным.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088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584" y="476672"/>
            <a:ext cx="764131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57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20" cy="4320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Вариативность концепт-карт</a:t>
            </a:r>
            <a:br>
              <a:rPr lang="ru-RU" sz="2800" dirty="0" smtClean="0"/>
            </a:br>
            <a:r>
              <a:rPr lang="ru-RU" sz="2800" dirty="0" smtClean="0"/>
              <a:t>(безотносительно к конкретному содержанию)</a:t>
            </a:r>
            <a:endParaRPr lang="ru-RU" sz="28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8280920" cy="5472608"/>
          </a:xfrm>
        </p:spPr>
      </p:pic>
      <p:sp>
        <p:nvSpPr>
          <p:cNvPr id="9" name="Овал 8"/>
          <p:cNvSpPr/>
          <p:nvPr/>
        </p:nvSpPr>
        <p:spPr>
          <a:xfrm>
            <a:off x="3563888" y="877524"/>
            <a:ext cx="208823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24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ic_8_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5" y="1340768"/>
            <a:ext cx="905266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19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0251901351181161582190160970112141131661531261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228" y="476672"/>
            <a:ext cx="928622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209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144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Построение концепт-карт при овладении профессиональным иноязычным материалом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Вариативность концепт-карт (безотносительно к конкретному содержанию)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концепт-карт при овладении профессиональным иноязычным материалом</dc:title>
  <dc:creator>С.Д. Катаев</dc:creator>
  <cp:lastModifiedBy>С.Д. Катаев</cp:lastModifiedBy>
  <cp:revision>2</cp:revision>
  <dcterms:created xsi:type="dcterms:W3CDTF">2020-03-19T12:17:10Z</dcterms:created>
  <dcterms:modified xsi:type="dcterms:W3CDTF">2020-03-19T12:38:32Z</dcterms:modified>
</cp:coreProperties>
</file>