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0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0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5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8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2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0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6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0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7595-A3DA-4D40-A902-6CCA697F405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28C9-7D24-48B3-9FA4-E7E9EC6A2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8064"/>
          </a:xfrm>
        </p:spPr>
        <p:txBody>
          <a:bodyPr/>
          <a:lstStyle/>
          <a:p>
            <a:r>
              <a:rPr lang="ru-RU" b="1" dirty="0" err="1" smtClean="0"/>
              <a:t>Кракович</a:t>
            </a:r>
            <a:r>
              <a:rPr lang="ru-RU" b="1" dirty="0" smtClean="0"/>
              <a:t> </a:t>
            </a:r>
            <a:r>
              <a:rPr lang="ru-RU" b="1" dirty="0" err="1" smtClean="0"/>
              <a:t>В.Б</a:t>
            </a: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smtClean="0"/>
              <a:t>Пунктуация при выделении прямой речи в английском языке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226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ru-RU" dirty="0" smtClean="0"/>
              <a:t>Простое повествовательное предложение: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“I</a:t>
            </a:r>
            <a:r>
              <a:rPr lang="ru-RU" dirty="0" smtClean="0"/>
              <a:t> </a:t>
            </a:r>
            <a:r>
              <a:rPr lang="en-US" dirty="0" smtClean="0"/>
              <a:t>will do it,” he said.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 said, “I</a:t>
            </a:r>
            <a:r>
              <a:rPr lang="ru-RU" dirty="0" smtClean="0"/>
              <a:t> </a:t>
            </a:r>
            <a:r>
              <a:rPr lang="en-US" dirty="0"/>
              <a:t>will do </a:t>
            </a:r>
            <a:r>
              <a:rPr lang="en-US" dirty="0" smtClean="0"/>
              <a:t>it.”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He </a:t>
            </a:r>
            <a:r>
              <a:rPr lang="en-US" dirty="0" smtClean="0"/>
              <a:t>said</a:t>
            </a:r>
            <a:r>
              <a:rPr lang="ru-RU" dirty="0"/>
              <a:t>:</a:t>
            </a:r>
            <a:r>
              <a:rPr lang="en-US" dirty="0" smtClean="0"/>
              <a:t> </a:t>
            </a:r>
            <a:r>
              <a:rPr lang="en-US" dirty="0"/>
              <a:t>“I</a:t>
            </a:r>
            <a:r>
              <a:rPr lang="ru-RU" dirty="0"/>
              <a:t> </a:t>
            </a:r>
            <a:r>
              <a:rPr lang="en-US" dirty="0"/>
              <a:t>will do it.”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51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ru-RU" dirty="0"/>
              <a:t>Простое повествовательное </a:t>
            </a:r>
            <a:r>
              <a:rPr lang="ru-RU" dirty="0" smtClean="0"/>
              <a:t>предложение</a:t>
            </a:r>
            <a:r>
              <a:rPr lang="en-US" dirty="0" smtClean="0"/>
              <a:t>, </a:t>
            </a:r>
            <a:r>
              <a:rPr lang="ru-RU" dirty="0" smtClean="0"/>
              <a:t>прерванное 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“I</a:t>
            </a:r>
            <a:r>
              <a:rPr lang="ru-RU" dirty="0"/>
              <a:t> </a:t>
            </a:r>
            <a:r>
              <a:rPr lang="en-US" dirty="0"/>
              <a:t>will do </a:t>
            </a:r>
            <a:r>
              <a:rPr lang="en-US" dirty="0" smtClean="0"/>
              <a:t>it,” </a:t>
            </a:r>
            <a:r>
              <a:rPr lang="en-US" dirty="0"/>
              <a:t>he </a:t>
            </a:r>
            <a:r>
              <a:rPr lang="en-US" dirty="0" smtClean="0"/>
              <a:t>said, “for a small fee.”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84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en-US" dirty="0" smtClean="0"/>
              <a:t>UK – ‘</a:t>
            </a:r>
            <a:r>
              <a:rPr lang="en-US" dirty="0" err="1" smtClean="0"/>
              <a:t>KKKK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smtClean="0"/>
              <a:t>US – “</a:t>
            </a:r>
            <a:r>
              <a:rPr lang="en-US" dirty="0" err="1" smtClean="0"/>
              <a:t>KKKK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42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ru-RU" dirty="0" smtClean="0"/>
              <a:t>Восклицания (и вопросы)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“I will not do it!” he exclaimed.</a:t>
            </a:r>
            <a:br>
              <a:rPr lang="en-US" dirty="0" smtClean="0"/>
            </a:br>
            <a:r>
              <a:rPr lang="en-US" dirty="0" smtClean="0"/>
              <a:t>He exclaimed “I </a:t>
            </a:r>
            <a:r>
              <a:rPr lang="en-US" dirty="0"/>
              <a:t>will not do it!”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29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ru-RU" dirty="0" smtClean="0"/>
              <a:t>Речь в речи </a:t>
            </a:r>
            <a:r>
              <a:rPr lang="en-US" dirty="0" smtClean="0"/>
              <a:t>(speech within speech)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“When he said, “Never”, I did not believe him.” </a:t>
            </a:r>
            <a:br>
              <a:rPr lang="en-US" dirty="0" smtClean="0"/>
            </a:br>
            <a:r>
              <a:rPr lang="en-US" dirty="0"/>
              <a:t>“When he said, </a:t>
            </a:r>
            <a:r>
              <a:rPr lang="en-US" dirty="0" smtClean="0"/>
              <a:t>‘Never’, </a:t>
            </a:r>
            <a:r>
              <a:rPr lang="en-US" dirty="0"/>
              <a:t>I </a:t>
            </a:r>
            <a:r>
              <a:rPr lang="en-US" dirty="0" smtClean="0"/>
              <a:t>did </a:t>
            </a:r>
            <a:r>
              <a:rPr lang="en-US" dirty="0"/>
              <a:t>not believe him.”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04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3973" y="1003459"/>
            <a:ext cx="10299358" cy="35092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Прерванные цитаты:</a:t>
            </a:r>
            <a:r>
              <a:rPr lang="en-US" sz="2800" dirty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en-US" sz="2800" dirty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"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I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think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,"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he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said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, "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that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it's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going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be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</a:rPr>
              <a:t>fine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252525"/>
                </a:solidFill>
                <a:latin typeface="Arial" panose="020B0604020202020204" pitchFamily="34" charset="0"/>
              </a:rPr>
              <a:t>day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." (</a:t>
            </a:r>
            <a:r>
              <a:rPr lang="ru-RU" sz="2800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одно предложение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)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,"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protested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looks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 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i="1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предложения</a:t>
            </a:r>
            <a:r>
              <a:rPr lang="ru-RU" sz="2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7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ДЛЯ 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02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6605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Отсутствие двух видов тире:</a:t>
            </a:r>
            <a:br>
              <a:rPr lang="ru-RU" dirty="0" smtClean="0"/>
            </a:br>
            <a:r>
              <a:rPr lang="ru-RU" dirty="0" smtClean="0"/>
              <a:t>- Да! – воскликнула она</a:t>
            </a:r>
            <a:r>
              <a:rPr lang="en-US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Положение кавычек</a:t>
            </a:r>
            <a:br>
              <a:rPr lang="ru-RU" dirty="0" smtClean="0"/>
            </a:br>
            <a:r>
              <a:rPr lang="ru-RU" dirty="0" smtClean="0"/>
              <a:t>.</a:t>
            </a:r>
            <a:r>
              <a:rPr lang="en-US" dirty="0" smtClean="0"/>
              <a:t>“ </a:t>
            </a:r>
            <a:r>
              <a:rPr lang="ru-RU" dirty="0"/>
              <a:t>а</a:t>
            </a:r>
            <a:r>
              <a:rPr lang="ru-RU" dirty="0" smtClean="0"/>
              <a:t> не </a:t>
            </a:r>
            <a:r>
              <a:rPr lang="en-US" dirty="0" smtClean="0"/>
              <a:t>“.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/>
              <a:t>"Today I feel happy," said the woman, "carefree, and well."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3. </a:t>
            </a:r>
            <a:r>
              <a:rPr lang="ru-RU" dirty="0" smtClean="0"/>
              <a:t>Авторские нововведения:</a:t>
            </a:r>
            <a:br>
              <a:rPr lang="ru-RU" dirty="0" smtClean="0"/>
            </a:br>
            <a:r>
              <a:rPr lang="en-US" dirty="0" smtClean="0"/>
              <a:t>“ I will come – “ he said. (</a:t>
            </a:r>
            <a:r>
              <a:rPr lang="ru-RU" dirty="0" smtClean="0"/>
              <a:t>из французского)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85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41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Кракович В.Б.  Пунктуация при выделении прямой речи в английском языке</vt:lpstr>
      <vt:lpstr>Простое повествовательное предложение:  “I will do it,” he said.   He said, “I will do it.”   He said: “I will do it.” </vt:lpstr>
      <vt:lpstr>Простое повествовательное предложение, прерванное :  “I will do it,” he said, “for a small fee.”</vt:lpstr>
      <vt:lpstr>UK – ‘KKKK’ US – “KKKK”</vt:lpstr>
      <vt:lpstr>Восклицания (и вопросы)  “I will not do it!” he exclaimed. He exclaimed “I will not do it!”</vt:lpstr>
      <vt:lpstr>Речь в речи (speech within speech)  “When he said, “Never”, I did not believe him.”  “When he said, ‘Never’, I did not believe him.” </vt:lpstr>
      <vt:lpstr> Прерванные цитаты:   "I think," he said, "that it's going to be a fine day." (одно предложение) "I don't," she protested. «Look: it looks like rain to me." (два предложения)</vt:lpstr>
      <vt:lpstr>ПРОБЛЕМЫ ДЛЯ СТУДЕНТОВ</vt:lpstr>
      <vt:lpstr>1. Отсутствие двух видов тире: - Да! – воскликнула она. 2. Положение кавычек .“ а не “.  "Today I feel happy," said the woman, "carefree, and well." 3. Авторские нововведения: “ I will come – “ he said. (из французского)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фильма до учебника по фильму: матрица создания учебного пособия</dc:title>
  <dc:creator>user</dc:creator>
  <cp:lastModifiedBy>user</cp:lastModifiedBy>
  <cp:revision>19</cp:revision>
  <dcterms:created xsi:type="dcterms:W3CDTF">2018-10-20T09:14:34Z</dcterms:created>
  <dcterms:modified xsi:type="dcterms:W3CDTF">2020-04-22T11:53:30Z</dcterms:modified>
</cp:coreProperties>
</file>