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9" r:id="rId1"/>
  </p:sldMasterIdLst>
  <p:notesMasterIdLst>
    <p:notesMasterId r:id="rId11"/>
  </p:notesMasterIdLst>
  <p:sldIdLst>
    <p:sldId id="257" r:id="rId2"/>
    <p:sldId id="704" r:id="rId3"/>
    <p:sldId id="705" r:id="rId4"/>
    <p:sldId id="706" r:id="rId5"/>
    <p:sldId id="707" r:id="rId6"/>
    <p:sldId id="708" r:id="rId7"/>
    <p:sldId id="712" r:id="rId8"/>
    <p:sldId id="709" r:id="rId9"/>
    <p:sldId id="710" r:id="rId10"/>
  </p:sldIdLst>
  <p:sldSz cx="12192000" cy="6858000"/>
  <p:notesSz cx="7104063" cy="10234613"/>
  <p:defaultTextStyle>
    <a:defPPr>
      <a:defRPr lang="de-DE"/>
    </a:defPPr>
    <a:lvl1pPr marL="0" indent="0" algn="l" defTabSz="914400" rtl="0" eaLnBrk="1" latinLnBrk="0" hangingPunct="1">
      <a:lnSpc>
        <a:spcPct val="100000"/>
      </a:lnSpc>
      <a:defRPr lang="de-DE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1pPr>
    <a:lvl2pPr marL="457200" lvl="1" indent="0" algn="l" defTabSz="914400" rtl="0" eaLnBrk="1" latinLnBrk="0" hangingPunct="1">
      <a:lnSpc>
        <a:spcPct val="100000"/>
      </a:lnSpc>
      <a:defRPr lang="de-DE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2pPr>
    <a:lvl3pPr marL="914400" lvl="2" indent="0" algn="l" defTabSz="914400" rtl="0" eaLnBrk="1" latinLnBrk="0" hangingPunct="1">
      <a:lnSpc>
        <a:spcPct val="100000"/>
      </a:lnSpc>
      <a:defRPr lang="de-DE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3pPr>
    <a:lvl4pPr marL="1371600" lvl="3" indent="0" algn="l" defTabSz="914400" rtl="0" eaLnBrk="1" latinLnBrk="0" hangingPunct="1">
      <a:lnSpc>
        <a:spcPct val="100000"/>
      </a:lnSpc>
      <a:defRPr lang="de-DE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4pPr>
    <a:lvl5pPr marL="1828800" lvl="4" indent="0" algn="l" defTabSz="914400" rtl="0" eaLnBrk="1" latinLnBrk="0" hangingPunct="1">
      <a:lnSpc>
        <a:spcPct val="100000"/>
      </a:lnSpc>
      <a:defRPr lang="de-DE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5pPr>
    <a:lvl6pPr marL="2286000" lvl="5" indent="0" algn="l" defTabSz="914400" rtl="0" eaLnBrk="1" latinLnBrk="0" hangingPunct="1">
      <a:lnSpc>
        <a:spcPct val="100000"/>
      </a:lnSpc>
      <a:defRPr lang="de-DE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rtl="0" eaLnBrk="1" latinLnBrk="0" hangingPunct="1">
      <a:lnSpc>
        <a:spcPct val="100000"/>
      </a:lnSpc>
      <a:defRPr lang="de-DE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rtl="0" eaLnBrk="1" latinLnBrk="0" hangingPunct="1">
      <a:lnSpc>
        <a:spcPct val="100000"/>
      </a:lnSpc>
      <a:defRPr lang="de-DE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rtl="0" eaLnBrk="1" latinLnBrk="0" hangingPunct="1">
      <a:lnSpc>
        <a:spcPct val="100000"/>
      </a:lnSpc>
      <a:defRPr lang="de-DE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<p14:section name="Default Section" id="{5613BAA6-9C82-4982-AF11-9EA125B9A72E}">
          <p14:sldIdLst>
            <p14:sldId id="257"/>
            <p14:sldId id="704"/>
            <p14:sldId id="705"/>
            <p14:sldId id="706"/>
            <p14:sldId id="707"/>
            <p14:sldId id="708"/>
            <p14:sldId id="712"/>
            <p14:sldId id="709"/>
            <p14:sldId id="710"/>
          </p14:sldIdLst>
        </p14:section>
        <p14:section name="Untitled Section" id="{899922D6-6C07-4F0D-B110-BADF21489032}">
          <p14:sldIdLst/>
        </p14:section>
      </p14:sectionLst>
    </p:ex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845">
          <p15:clr>
            <a:srgbClr val="A4A3A4"/>
          </p15:clr>
        </p15:guide>
        <p15:guide id="2" orient="horz" pos="4224">
          <p15:clr>
            <a:srgbClr val="A4A3A4"/>
          </p15:clr>
        </p15:guide>
        <p15:guide id="3" orient="horz" pos="2500">
          <p15:clr>
            <a:srgbClr val="A4A3A4"/>
          </p15:clr>
        </p15:guide>
        <p15:guide id="4" orient="horz" pos="2568">
          <p15:clr>
            <a:srgbClr val="A4A3A4"/>
          </p15:clr>
        </p15:guide>
        <p15:guide id="5" pos="575">
          <p15:clr>
            <a:srgbClr val="A4A3A4"/>
          </p15:clr>
        </p15:guide>
        <p15:guide id="6" pos="7582">
          <p15:clr>
            <a:srgbClr val="A4A3A4"/>
          </p15:clr>
        </p15:guide>
        <p15:guide id="7" pos="438">
          <p15:clr>
            <a:srgbClr val="A4A3A4"/>
          </p15:clr>
        </p15:guide>
        <p15:guide id="8" pos="2774">
          <p15:clr>
            <a:srgbClr val="A4A3A4"/>
          </p15:clr>
        </p15:guide>
        <p15:guide id="9" pos="2842">
          <p15:clr>
            <a:srgbClr val="A4A3A4"/>
          </p15:clr>
        </p15:guide>
        <p15:guide id="10" pos="5178">
          <p15:clr>
            <a:srgbClr val="A4A3A4"/>
          </p15:clr>
        </p15:guide>
        <p15:guide id="11" pos="5246">
          <p15:clr>
            <a:srgbClr val="A4A3A4"/>
          </p15:clr>
        </p15:guide>
      </p15:sldGuideLst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3224" userDrawn="1">
          <p15:clr>
            <a:srgbClr val="A4A3A4"/>
          </p15:clr>
        </p15:guide>
        <p15:guide id="2" orient="horz" pos="3506" userDrawn="1">
          <p15:clr>
            <a:srgbClr val="A4A3A4"/>
          </p15:clr>
        </p15:guide>
        <p15:guide id="3" orient="horz" pos="4638" userDrawn="1">
          <p15:clr>
            <a:srgbClr val="A4A3A4"/>
          </p15:clr>
        </p15:guide>
        <p15:guide id="4" orient="horz" pos="5043" userDrawn="1">
          <p15:clr>
            <a:srgbClr val="A4A3A4"/>
          </p15:clr>
        </p15:guide>
        <p15:guide id="5" orient="horz" pos="2241" userDrawn="1">
          <p15:clr>
            <a:srgbClr val="A4A3A4"/>
          </p15:clr>
        </p15:guide>
        <p15:guide id="6" orient="horz" pos="2437" userDrawn="1">
          <p15:clr>
            <a:srgbClr val="A4A3A4"/>
          </p15:clr>
        </p15:guide>
        <p15:guide id="7" orient="horz" pos="4660" userDrawn="1">
          <p15:clr>
            <a:srgbClr val="A4A3A4"/>
          </p15:clr>
        </p15:guide>
        <p15:guide id="8" orient="horz" pos="5067" userDrawn="1">
          <p15:clr>
            <a:srgbClr val="A4A3A4"/>
          </p15:clr>
        </p15:guide>
        <p15:guide id="9" orient="horz" pos="6704" userDrawn="1">
          <p15:clr>
            <a:srgbClr val="A4A3A4"/>
          </p15:clr>
        </p15:guide>
        <p15:guide id="10" orient="horz" pos="7290" userDrawn="1">
          <p15:clr>
            <a:srgbClr val="A4A3A4"/>
          </p15:clr>
        </p15:guide>
        <p15:guide id="11" orient="horz" pos="3239" userDrawn="1">
          <p15:clr>
            <a:srgbClr val="A4A3A4"/>
          </p15:clr>
        </p15:guide>
        <p15:guide id="12" orient="horz" pos="3522" userDrawn="1">
          <p15:clr>
            <a:srgbClr val="A4A3A4"/>
          </p15:clr>
        </p15:guide>
        <p15:guide id="13" pos="2238" userDrawn="1">
          <p15:clr>
            <a:srgbClr val="A4A3A4"/>
          </p15:clr>
        </p15:guide>
        <p15:guide id="14" pos="2223" userDrawn="1">
          <p15:clr>
            <a:srgbClr val="A4A3A4"/>
          </p15:clr>
        </p15:guide>
        <p15:guide id="15" pos="3242" userDrawn="1">
          <p15:clr>
            <a:srgbClr val="A4A3A4"/>
          </p15:clr>
        </p15:guide>
        <p15:guide id="16" pos="3221" userDrawn="1">
          <p15:clr>
            <a:srgbClr val="A4A3A4"/>
          </p15:clr>
        </p15:guide>
        <p15:guide id="17" pos="1544" userDrawn="1">
          <p15:clr>
            <a:srgbClr val="A4A3A4"/>
          </p15:clr>
        </p15:guide>
        <p15:guide id="18" pos="1534" userDrawn="1">
          <p15:clr>
            <a:srgbClr val="A4A3A4"/>
          </p15:clr>
        </p15:guide>
        <p15:guide id="19" pos="3266" userDrawn="1">
          <p15:clr>
            <a:srgbClr val="A4A3A4"/>
          </p15:clr>
        </p15:guide>
        <p15:guide id="20" pos="3244" userDrawn="1">
          <p15:clr>
            <a:srgbClr val="A4A3A4"/>
          </p15:clr>
        </p15:guide>
        <p15:guide id="21" pos="4732" userDrawn="1">
          <p15:clr>
            <a:srgbClr val="A4A3A4"/>
          </p15:clr>
        </p15:guide>
        <p15:guide id="22" pos="4701" userDrawn="1">
          <p15:clr>
            <a:srgbClr val="A4A3A4"/>
          </p15:clr>
        </p15:guide>
        <p15:guide id="23" pos="2254" userDrawn="1">
          <p15:clr>
            <a:srgbClr val="A4A3A4"/>
          </p15:clr>
        </p15:guide>
        <p15:guide id="24" pos="22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1" name="Jeroen Vrijmoed" initials="JV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CC00"/>
    <a:srgbClr val="00FF00"/>
    <a:srgbClr val="66FF33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2719" autoAdjust="0"/>
    <p:restoredTop sz="94316" autoAdjust="0"/>
  </p:normalViewPr>
  <p:slideViewPr>
    <p:cSldViewPr showGuides="1">
      <p:cViewPr>
        <p:scale>
          <a:sx n="80" d="100"/>
          <a:sy n="80" d="100"/>
        </p:scale>
        <p:origin x="-816" y="-480"/>
      </p:cViewPr>
      <p:guideLst>
        <p:guide orient="horz" pos="845"/>
        <p:guide orient="horz" pos="4224"/>
        <p:guide orient="horz" pos="2500"/>
        <p:guide orient="horz" pos="2568"/>
        <p:guide pos="575"/>
        <p:guide pos="7582"/>
        <p:guide pos="438"/>
        <p:guide pos="2774"/>
        <p:guide pos="2842"/>
        <p:guide pos="5178"/>
        <p:guide pos="5246"/>
      </p:guideLst>
    </p:cSldViewPr>
  </p:slideViewPr>
  <p:outlineViewPr>
    <p:cViewPr>
      <p:scale>
        <a:sx n="33" d="100"/>
        <a:sy n="33" d="100"/>
      </p:scale>
      <p:origin x="0" y="-47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6516"/>
    </p:cViewPr>
  </p:sorterViewPr>
  <p:notesViewPr>
    <p:cSldViewPr showGuides="1">
      <p:cViewPr varScale="1">
        <p:scale>
          <a:sx n="49" d="100"/>
          <a:sy n="49" d="100"/>
        </p:scale>
        <p:origin x="3120" y="176"/>
      </p:cViewPr>
      <p:guideLst>
        <p:guide orient="horz" pos="3224"/>
        <p:guide orient="horz" pos="3506"/>
        <p:guide orient="horz" pos="4638"/>
        <p:guide orient="horz" pos="5043"/>
        <p:guide orient="horz" pos="2241"/>
        <p:guide orient="horz" pos="2437"/>
        <p:guide orient="horz" pos="4660"/>
        <p:guide orient="horz" pos="5067"/>
        <p:guide orient="horz" pos="6704"/>
        <p:guide orient="horz" pos="7290"/>
        <p:guide orient="horz" pos="3239"/>
        <p:guide orient="horz" pos="3522"/>
        <p:guide pos="2238"/>
        <p:guide pos="2223"/>
        <p:guide pos="3242"/>
        <p:guide pos="3221"/>
        <p:guide pos="1544"/>
        <p:guide pos="1534"/>
        <p:guide pos="3266"/>
        <p:guide pos="3244"/>
        <p:guide pos="4732"/>
        <p:guide pos="4701"/>
        <p:guide pos="2254"/>
        <p:guide pos="224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463008" cy="804288"/>
          </a:xfrm>
          <a:prstGeom prst="rect">
            <a:avLst/>
          </a:prstGeom>
        </p:spPr>
        <p:txBody>
          <a:bodyPr vert="horz" lIns="143747" tIns="71873" rIns="143747" bIns="71873" rtlCol="0"/>
          <a:lstStyle>
            <a:lvl1pPr algn="l">
              <a:defRPr sz="18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833860" y="2"/>
            <a:ext cx="4463008" cy="804288"/>
          </a:xfrm>
          <a:prstGeom prst="rect">
            <a:avLst/>
          </a:prstGeom>
        </p:spPr>
        <p:txBody>
          <a:bodyPr vert="horz" lIns="143747" tIns="71873" rIns="143747" bIns="71873" rtlCol="0"/>
          <a:lstStyle>
            <a:lvl1pPr algn="r">
              <a:defRPr sz="1800"/>
            </a:lvl1pPr>
          </a:lstStyle>
          <a:p>
            <a:fld id="{ECB1C147-AF00-4028-8E5C-577761F9EE39}" type="datetimeFigureOut">
              <a:rPr lang="de-DE" smtClean="0"/>
              <a:pPr/>
              <a:t>4/24/20</a:t>
            </a:fld>
            <a:endParaRPr lang="ru-RU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207963" y="1209675"/>
            <a:ext cx="10715626" cy="602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747" tIns="71873" rIns="143747" bIns="7187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553651" y="7640736"/>
            <a:ext cx="9191951" cy="72385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282966" lvl="0" indent="-282966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SzPct val="150000"/>
              <a:buFont typeface="Audi Type" pitchFamily="34" charset="0"/>
              <a:buChar char="›"/>
            </a:pPr>
            <a:r>
              <a:rPr lang="de-DE" dirty="0"/>
              <a:t>Textmasterformat bearbeiten</a:t>
            </a:r>
          </a:p>
          <a:p>
            <a:pPr marL="565934" lvl="1" indent="-282966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SzPct val="150000"/>
              <a:buFont typeface="Audi Type" pitchFamily="34" charset="0"/>
              <a:buChar char="›"/>
            </a:pPr>
            <a:r>
              <a:rPr lang="de-DE" dirty="0"/>
              <a:t>Zweite Ebene</a:t>
            </a:r>
          </a:p>
          <a:p>
            <a:pPr marL="848901" lvl="2" indent="-282966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SzPct val="150000"/>
              <a:buFont typeface="Audi Type" pitchFamily="34" charset="0"/>
              <a:buChar char="›"/>
            </a:pPr>
            <a:r>
              <a:rPr lang="de-DE" dirty="0"/>
              <a:t>Dritte Ebene</a:t>
            </a:r>
          </a:p>
          <a:p>
            <a:pPr marL="1131866" lvl="3" indent="-282966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SzPct val="150000"/>
              <a:buFont typeface="Audi Type" pitchFamily="34" charset="0"/>
              <a:buChar char="›"/>
            </a:pPr>
            <a:r>
              <a:rPr lang="de-DE" dirty="0"/>
              <a:t>Vierte Ebene</a:t>
            </a:r>
          </a:p>
          <a:p>
            <a:pPr marL="1414832" lvl="4" indent="-282966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SzPct val="150000"/>
              <a:buFont typeface="Audi Type" pitchFamily="34" charset="0"/>
              <a:buChar char="›"/>
            </a:pPr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15278679"/>
            <a:ext cx="4463008" cy="804288"/>
          </a:xfrm>
          <a:prstGeom prst="rect">
            <a:avLst/>
          </a:prstGeom>
        </p:spPr>
        <p:txBody>
          <a:bodyPr vert="horz" lIns="143747" tIns="71873" rIns="143747" bIns="71873" rtlCol="0" anchor="b"/>
          <a:lstStyle>
            <a:lvl1pPr algn="l">
              <a:defRPr sz="18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833860" y="15278679"/>
            <a:ext cx="4463008" cy="804288"/>
          </a:xfrm>
          <a:prstGeom prst="rect">
            <a:avLst/>
          </a:prstGeom>
        </p:spPr>
        <p:txBody>
          <a:bodyPr vert="horz" lIns="143747" tIns="71873" rIns="143747" bIns="71873" rtlCol="0" anchor="b"/>
          <a:lstStyle>
            <a:lvl1pPr algn="r">
              <a:defRPr sz="1800"/>
            </a:lvl1pPr>
          </a:lstStyle>
          <a:p>
            <a:fld id="{7321989A-92A0-46B8-8882-64828DCB153E}" type="slidenum">
              <a:rPr lang="de-DE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2925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200" kern="1200" dirty="0" smtClean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 dirty="0" smtClean="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 dirty="0" smtClean="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 dirty="0" smtClean="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 dirty="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21989A-92A0-46B8-8882-64828DCB153E}" type="slidenum">
              <a:rPr lang="de-DE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7157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21989A-92A0-46B8-8882-64828DCB153E}" type="slidenum">
              <a:rPr lang="de-DE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0551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21989A-92A0-46B8-8882-64828DCB153E}" type="slidenum">
              <a:rPr lang="de-DE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8079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695326" y="3897313"/>
            <a:ext cx="11340000" cy="251767"/>
          </a:xfrm>
        </p:spPr>
        <p:txBody>
          <a:bodyPr anchor="t"/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 bwMode="gray">
          <a:xfrm>
            <a:off x="695326" y="3573016"/>
            <a:ext cx="11340000" cy="288032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pic>
        <p:nvPicPr>
          <p:cNvPr id="6" name="Bild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584200" y="2565400"/>
            <a:ext cx="20621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069410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Inhal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Action Title (Slide Message, 1 </a:t>
            </a:r>
            <a:r>
              <a:rPr lang="de-DE" noProof="0" dirty="0" err="1"/>
              <a:t>or</a:t>
            </a:r>
            <a:r>
              <a:rPr lang="de-DE" noProof="0" dirty="0"/>
              <a:t> 2 </a:t>
            </a:r>
            <a:r>
              <a:rPr lang="de-DE" noProof="0" dirty="0" err="1"/>
              <a:t>lines</a:t>
            </a:r>
            <a:r>
              <a:rPr lang="de-DE" noProof="0" dirty="0"/>
              <a:t>)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 bwMode="gray">
          <a:xfrm>
            <a:off x="695400" y="1341438"/>
            <a:ext cx="5616000" cy="5364162"/>
          </a:xfrm>
        </p:spPr>
        <p:txBody>
          <a:bodyPr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 bwMode="gray">
          <a:xfrm>
            <a:off x="6420660" y="1341438"/>
            <a:ext cx="5616000" cy="5364162"/>
          </a:xfrm>
        </p:spPr>
        <p:txBody>
          <a:bodyPr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5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581395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Inhalt zweispalti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Action Title (Slide Message, 1 </a:t>
            </a:r>
            <a:r>
              <a:rPr lang="de-DE" noProof="0" dirty="0" err="1"/>
              <a:t>or</a:t>
            </a:r>
            <a:r>
              <a:rPr lang="de-DE" noProof="0" dirty="0"/>
              <a:t> 2 </a:t>
            </a:r>
            <a:r>
              <a:rPr lang="de-DE" noProof="0" dirty="0" err="1"/>
              <a:t>lines</a:t>
            </a:r>
            <a:r>
              <a:rPr lang="de-DE" noProof="0" dirty="0"/>
              <a:t>)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 bwMode="gray">
          <a:xfrm>
            <a:off x="695400" y="1916832"/>
            <a:ext cx="5616000" cy="4788768"/>
          </a:xfrm>
        </p:spPr>
        <p:txBody>
          <a:bodyPr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 bwMode="gray">
          <a:xfrm>
            <a:off x="6417487" y="1916832"/>
            <a:ext cx="5616000" cy="4788768"/>
          </a:xfrm>
        </p:spPr>
        <p:txBody>
          <a:bodyPr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 bwMode="gray">
          <a:xfrm>
            <a:off x="695400" y="1341438"/>
            <a:ext cx="5616000" cy="396000"/>
          </a:xfrm>
          <a:noFill/>
        </p:spPr>
        <p:txBody>
          <a:bodyPr lIns="0" tIns="108000" bIns="108000" anchor="ctr"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Textmasterformat bearbeiten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6"/>
          </p:nvPr>
        </p:nvSpPr>
        <p:spPr bwMode="gray">
          <a:xfrm>
            <a:off x="6417486" y="1341438"/>
            <a:ext cx="5616000" cy="396000"/>
          </a:xfrm>
          <a:noFill/>
        </p:spPr>
        <p:txBody>
          <a:bodyPr lIns="0" tIns="108000" bIns="108000" anchor="ctr"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Textmasterformat bearbeiten</a:t>
            </a:r>
          </a:p>
        </p:txBody>
      </p:sp>
      <p:cxnSp>
        <p:nvCxnSpPr>
          <p:cNvPr id="10" name="Gerade Verbindung 9"/>
          <p:cNvCxnSpPr/>
          <p:nvPr/>
        </p:nvCxnSpPr>
        <p:spPr bwMode="gray">
          <a:xfrm>
            <a:off x="695400" y="1736812"/>
            <a:ext cx="56160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11" name="Gerade Verbindung 10"/>
          <p:cNvCxnSpPr/>
          <p:nvPr/>
        </p:nvCxnSpPr>
        <p:spPr bwMode="gray">
          <a:xfrm>
            <a:off x="6420660" y="1736812"/>
            <a:ext cx="56160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5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5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12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960695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ild links Inhal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Action Title (Slide Message, 1 </a:t>
            </a:r>
            <a:r>
              <a:rPr lang="de-DE" noProof="0" dirty="0" err="1"/>
              <a:t>or</a:t>
            </a:r>
            <a:r>
              <a:rPr lang="de-DE" noProof="0" dirty="0"/>
              <a:t> 2 </a:t>
            </a:r>
            <a:r>
              <a:rPr lang="de-DE" noProof="0" dirty="0" err="1"/>
              <a:t>lines</a:t>
            </a:r>
            <a:r>
              <a:rPr lang="de-DE" noProof="0" dirty="0"/>
              <a:t>)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 bwMode="gray">
          <a:xfrm>
            <a:off x="6420660" y="1341438"/>
            <a:ext cx="5616000" cy="5364162"/>
          </a:xfrm>
        </p:spPr>
        <p:txBody>
          <a:bodyPr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695400" y="1341438"/>
            <a:ext cx="5616000" cy="5364163"/>
          </a:xfrm>
          <a:pattFill prst="wdUpDiag">
            <a:fgClr>
              <a:schemeClr val="accent2"/>
            </a:fgClr>
            <a:bgClr>
              <a:schemeClr val="bg1"/>
            </a:bgClr>
          </a:pattFill>
        </p:spPr>
        <p:txBody>
          <a:bodyPr vert="horz" lIns="0" tIns="0" rIns="0" bIns="900000" rtlCol="0" anchor="ctr" anchorCtr="0">
            <a:noAutofit/>
          </a:bodyPr>
          <a:lstStyle>
            <a:lvl1pPr algn="ctr">
              <a:defRPr lang="de-DE" sz="1600"/>
            </a:lvl1pPr>
          </a:lstStyle>
          <a:p>
            <a:pPr lvl="0" algn="ctr"/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5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865760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Inhalt links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Action Title (Slide Message, 1 </a:t>
            </a:r>
            <a:r>
              <a:rPr lang="de-DE" noProof="0" dirty="0" err="1"/>
              <a:t>or</a:t>
            </a:r>
            <a:r>
              <a:rPr lang="de-DE" noProof="0" dirty="0"/>
              <a:t> 2 </a:t>
            </a:r>
            <a:r>
              <a:rPr lang="de-DE" noProof="0" dirty="0" err="1"/>
              <a:t>lines</a:t>
            </a:r>
            <a:r>
              <a:rPr lang="de-DE" noProof="0" dirty="0"/>
              <a:t>)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 bwMode="gray">
          <a:xfrm>
            <a:off x="695400" y="1341439"/>
            <a:ext cx="5616000" cy="5364161"/>
          </a:xfrm>
        </p:spPr>
        <p:txBody>
          <a:bodyPr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6420036" y="1341438"/>
            <a:ext cx="5616000" cy="5364162"/>
          </a:xfrm>
          <a:pattFill prst="wdUpDiag">
            <a:fgClr>
              <a:schemeClr val="accent2"/>
            </a:fgClr>
            <a:bgClr>
              <a:schemeClr val="bg1"/>
            </a:bgClr>
          </a:pattFill>
        </p:spPr>
        <p:txBody>
          <a:bodyPr vert="horz" lIns="0" tIns="0" rIns="0" bIns="900000" rtlCol="0" anchor="ctr" anchorCtr="0">
            <a:noAutofit/>
          </a:bodyPr>
          <a:lstStyle>
            <a:lvl1pPr algn="ctr">
              <a:defRPr lang="de-DE"/>
            </a:lvl1pPr>
          </a:lstStyle>
          <a:p>
            <a:pPr lvl="0" algn="ctr"/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5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698480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Bild ganzsei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0" y="0"/>
            <a:ext cx="12192000" cy="6858000"/>
          </a:xfrm>
          <a:pattFill prst="wdUpDiag">
            <a:fgClr>
              <a:schemeClr val="accent2"/>
            </a:fgClr>
            <a:bgClr>
              <a:schemeClr val="bg1"/>
            </a:bgClr>
          </a:pattFill>
        </p:spPr>
        <p:txBody>
          <a:bodyPr vert="horz" lIns="0" tIns="0" rIns="0" bIns="900000" rtlCol="0" anchor="ctr" anchorCtr="0">
            <a:noAutofit/>
          </a:bodyPr>
          <a:lstStyle>
            <a:lvl1pPr algn="ctr">
              <a:defRPr lang="de-DE"/>
            </a:lvl1pPr>
          </a:lstStyle>
          <a:p>
            <a:pPr lvl="0" algn="ctr"/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Action Title (Slide Message, 1 </a:t>
            </a:r>
            <a:r>
              <a:rPr lang="de-DE" noProof="0" dirty="0" err="1"/>
              <a:t>or</a:t>
            </a:r>
            <a:r>
              <a:rPr lang="de-DE" noProof="0" dirty="0"/>
              <a:t> 2 </a:t>
            </a:r>
            <a:r>
              <a:rPr lang="de-DE" noProof="0" dirty="0" err="1"/>
              <a:t>lines</a:t>
            </a:r>
            <a:r>
              <a:rPr lang="de-DE" noProof="0" dirty="0"/>
              <a:t>)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99010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ild im Arbeitsber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Action Title (Slide Message, 1 </a:t>
            </a:r>
            <a:r>
              <a:rPr lang="de-DE" noProof="0" dirty="0" err="1"/>
              <a:t>or</a:t>
            </a:r>
            <a:r>
              <a:rPr lang="de-DE" noProof="0" dirty="0"/>
              <a:t> 2 </a:t>
            </a:r>
            <a:r>
              <a:rPr lang="de-DE" noProof="0" dirty="0" err="1"/>
              <a:t>lines</a:t>
            </a:r>
            <a:r>
              <a:rPr lang="de-DE" noProof="0" dirty="0"/>
              <a:t>)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5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7" name="Inhaltsplatzhalter 4"/>
          <p:cNvSpPr>
            <a:spLocks noGrp="1"/>
          </p:cNvSpPr>
          <p:nvPr>
            <p:ph sz="quarter" idx="13"/>
          </p:nvPr>
        </p:nvSpPr>
        <p:spPr>
          <a:xfrm>
            <a:off x="695326" y="1341438"/>
            <a:ext cx="11340000" cy="5364596"/>
          </a:xfrm>
          <a:pattFill prst="wdUpDiag">
            <a:fgClr>
              <a:schemeClr val="accent2"/>
            </a:fgClr>
            <a:bgClr>
              <a:schemeClr val="bg1"/>
            </a:bgClr>
          </a:pattFill>
        </p:spPr>
        <p:txBody>
          <a:bodyPr/>
          <a:lstStyle/>
          <a:p>
            <a:endParaRPr lang="de-DE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273612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ild: Multi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Action Title (Slide Message, 1 </a:t>
            </a:r>
            <a:r>
              <a:rPr lang="de-DE" noProof="0" dirty="0" err="1"/>
              <a:t>or</a:t>
            </a:r>
            <a:r>
              <a:rPr lang="de-DE" noProof="0" dirty="0"/>
              <a:t> 2 </a:t>
            </a:r>
            <a:r>
              <a:rPr lang="de-DE" noProof="0" dirty="0" err="1"/>
              <a:t>lines</a:t>
            </a:r>
            <a:r>
              <a:rPr lang="de-DE" noProof="0" dirty="0"/>
              <a:t>)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695400" y="1341438"/>
            <a:ext cx="5616000" cy="2628528"/>
          </a:xfrm>
          <a:pattFill prst="wdUpDiag">
            <a:fgClr>
              <a:schemeClr val="accent2"/>
            </a:fgClr>
            <a:bgClr>
              <a:schemeClr val="bg1"/>
            </a:bgClr>
          </a:pattFill>
        </p:spPr>
        <p:txBody>
          <a:bodyPr vert="horz" lIns="0" tIns="0" rIns="0" bIns="900000" rtlCol="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lang="de-DE" dirty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95400" y="4077072"/>
            <a:ext cx="5616000" cy="2628528"/>
          </a:xfrm>
          <a:pattFill prst="wdUpDiag">
            <a:fgClr>
              <a:schemeClr val="accent2"/>
            </a:fgClr>
            <a:bgClr>
              <a:schemeClr val="bg1"/>
            </a:bgClr>
          </a:pattFill>
        </p:spPr>
        <p:txBody>
          <a:bodyPr vert="horz" lIns="0" tIns="0" rIns="0" bIns="900000" rtlCol="0" anchor="ctr" anchorCtr="0">
            <a:noAutofit/>
          </a:bodyPr>
          <a:lstStyle>
            <a:lvl1pPr algn="ctr">
              <a:defRPr lang="de-DE"/>
            </a:lvl1pPr>
          </a:lstStyle>
          <a:p>
            <a:pPr lvl="0" algn="ctr"/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2" hasCustomPrompt="1"/>
          </p:nvPr>
        </p:nvSpPr>
        <p:spPr bwMode="gray">
          <a:xfrm>
            <a:off x="6420036" y="1341438"/>
            <a:ext cx="5616000" cy="2628528"/>
          </a:xfrm>
          <a:pattFill prst="wdUpDiag">
            <a:fgClr>
              <a:schemeClr val="accent2"/>
            </a:fgClr>
            <a:bgClr>
              <a:schemeClr val="bg1"/>
            </a:bgClr>
          </a:pattFill>
        </p:spPr>
        <p:txBody>
          <a:bodyPr vert="horz" lIns="0" tIns="0" rIns="0" bIns="900000" rtlCol="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lang="de-DE"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420037" y="4077072"/>
            <a:ext cx="5616000" cy="2628528"/>
          </a:xfrm>
          <a:pattFill prst="wdUpDiag">
            <a:fgClr>
              <a:schemeClr val="accent2"/>
            </a:fgClr>
            <a:bgClr>
              <a:schemeClr val="bg1"/>
            </a:bgClr>
          </a:pattFill>
        </p:spPr>
        <p:txBody>
          <a:bodyPr vert="horz" lIns="0" tIns="0" rIns="0" bIns="900000" rtlCol="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lang="de-DE"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5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603017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ren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695324" y="3537012"/>
            <a:ext cx="11340000" cy="251767"/>
          </a:xfrm>
        </p:spPr>
        <p:txBody>
          <a:bodyPr anchor="t"/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dirty="0"/>
              <a:t>Untertitel durch Klicken hinzufügen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 bwMode="gray">
          <a:xfrm>
            <a:off x="695324" y="2581796"/>
            <a:ext cx="11340000" cy="756084"/>
          </a:xfrm>
        </p:spPr>
        <p:txBody>
          <a:bodyPr anchor="b" anchorCtr="0"/>
          <a:lstStyle>
            <a:lvl1pPr>
              <a:lnSpc>
                <a:spcPct val="100000"/>
              </a:lnSpc>
              <a:defRPr sz="5300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14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4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460657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Abschlussfolie: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 w="9525" cap="sq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</a:pPr>
            <a:endParaRPr lang="de-DE" sz="1400" b="1" noProof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5324" y="3448113"/>
            <a:ext cx="11340000" cy="756084"/>
          </a:xfrm>
          <a:noFill/>
        </p:spPr>
        <p:txBody>
          <a:bodyPr lIns="0" tIns="0" rIns="0" bIns="0" anchor="t"/>
          <a:lstStyle>
            <a:lvl1pPr>
              <a:lnSpc>
                <a:spcPct val="100000"/>
              </a:lnSpc>
              <a:spcBef>
                <a:spcPts val="0"/>
              </a:spcBef>
              <a:defRPr sz="53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noProof="0" dirty="0"/>
              <a:t>Titelmasterformat durch Klicken bearbeiten</a:t>
            </a:r>
          </a:p>
        </p:txBody>
      </p:sp>
      <p:pic>
        <p:nvPicPr>
          <p:cNvPr id="6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584200" y="2565400"/>
            <a:ext cx="20621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679756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Abschlussfolie: 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5324" y="3448113"/>
            <a:ext cx="11340000" cy="756084"/>
          </a:xfrm>
          <a:noFill/>
        </p:spPr>
        <p:txBody>
          <a:bodyPr lIns="0" tIns="0" rIns="0" bIns="0" anchor="t"/>
          <a:lstStyle>
            <a:lvl1pPr>
              <a:lnSpc>
                <a:spcPct val="100000"/>
              </a:lnSpc>
              <a:spcBef>
                <a:spcPts val="0"/>
              </a:spcBef>
              <a:defRPr sz="53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 noProof="0" dirty="0"/>
              <a:t>Titelmasterformat durch Klicken bearbeiten</a:t>
            </a:r>
          </a:p>
        </p:txBody>
      </p:sp>
      <p:pic>
        <p:nvPicPr>
          <p:cNvPr id="5" name="Bild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584200" y="2565400"/>
            <a:ext cx="20621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824146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695326" y="5084950"/>
            <a:ext cx="11340000" cy="251767"/>
          </a:xfrm>
        </p:spPr>
        <p:txBody>
          <a:bodyPr anchor="t"/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 bwMode="gray">
          <a:xfrm>
            <a:off x="695326" y="4760652"/>
            <a:ext cx="11340000" cy="288032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5"/>
          </p:nvPr>
        </p:nvSpPr>
        <p:spPr bwMode="gray">
          <a:xfrm>
            <a:off x="0" y="0"/>
            <a:ext cx="12192000" cy="3429000"/>
          </a:xfrm>
          <a:pattFill prst="wdUpDiag">
            <a:fgClr>
              <a:schemeClr val="accent2"/>
            </a:fgClr>
            <a:bgClr>
              <a:schemeClr val="bg1"/>
            </a:bgClr>
          </a:pattFill>
        </p:spPr>
        <p:txBody>
          <a:bodyPr bIns="900000" anchor="ctr" anchorCtr="0"/>
          <a:lstStyle>
            <a:lvl1pPr algn="ctr">
              <a:defRPr/>
            </a:lvl1pPr>
          </a:lstStyle>
          <a:p>
            <a:r>
              <a:rPr lang="de-DE" noProof="0" dirty="0"/>
              <a:t>Bild durch Klicken auf Symbol hinzufügen</a:t>
            </a:r>
          </a:p>
        </p:txBody>
      </p:sp>
      <p:pic>
        <p:nvPicPr>
          <p:cNvPr id="6" name="Bild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584200" y="3753532"/>
            <a:ext cx="20621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683101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elfolie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695326" y="3897313"/>
            <a:ext cx="11340000" cy="251767"/>
          </a:xfrm>
        </p:spPr>
        <p:txBody>
          <a:bodyPr anchor="t"/>
          <a:lstStyle>
            <a:lvl1pPr marL="0" indent="0" algn="l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 bwMode="gray">
          <a:xfrm>
            <a:off x="695326" y="3573016"/>
            <a:ext cx="11340000" cy="288032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pic>
        <p:nvPicPr>
          <p:cNvPr id="9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584200" y="2565400"/>
            <a:ext cx="20621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787658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elfolie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695326" y="3897313"/>
            <a:ext cx="11340000" cy="251767"/>
          </a:xfrm>
        </p:spPr>
        <p:txBody>
          <a:bodyPr anchor="t"/>
          <a:lstStyle>
            <a:lvl1pPr marL="0" indent="0" algn="l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 bwMode="gray">
          <a:xfrm>
            <a:off x="695326" y="3573016"/>
            <a:ext cx="11340000" cy="288032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pic>
        <p:nvPicPr>
          <p:cNvPr id="9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584200" y="2565400"/>
            <a:ext cx="20621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796085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Agenda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 bwMode="gray">
          <a:xfrm>
            <a:off x="695400" y="1341438"/>
            <a:ext cx="3708000" cy="2627312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>
                <a:latin typeface="+mn-lt"/>
              </a:defRPr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4"/>
          </p:nvPr>
        </p:nvSpPr>
        <p:spPr bwMode="gray">
          <a:xfrm>
            <a:off x="4511824" y="1341438"/>
            <a:ext cx="3708000" cy="2627312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5" name="Textplatzhalter 12"/>
          <p:cNvSpPr>
            <a:spLocks noGrp="1"/>
          </p:cNvSpPr>
          <p:nvPr>
            <p:ph type="body" sz="quarter" idx="15"/>
          </p:nvPr>
        </p:nvSpPr>
        <p:spPr bwMode="gray">
          <a:xfrm>
            <a:off x="8328248" y="1341438"/>
            <a:ext cx="3708000" cy="2627312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6" name="Textplatzhalter 12"/>
          <p:cNvSpPr>
            <a:spLocks noGrp="1"/>
          </p:cNvSpPr>
          <p:nvPr>
            <p:ph type="body" sz="quarter" idx="16"/>
          </p:nvPr>
        </p:nvSpPr>
        <p:spPr bwMode="gray">
          <a:xfrm>
            <a:off x="695400" y="4078288"/>
            <a:ext cx="3708000" cy="2627312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7" name="Textplatzhalter 12"/>
          <p:cNvSpPr>
            <a:spLocks noGrp="1"/>
          </p:cNvSpPr>
          <p:nvPr>
            <p:ph type="body" sz="quarter" idx="17"/>
          </p:nvPr>
        </p:nvSpPr>
        <p:spPr bwMode="gray">
          <a:xfrm>
            <a:off x="4511824" y="4078288"/>
            <a:ext cx="3708000" cy="2627312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8" name="Textplatzhalter 12"/>
          <p:cNvSpPr>
            <a:spLocks noGrp="1"/>
          </p:cNvSpPr>
          <p:nvPr>
            <p:ph type="body" sz="quarter" idx="18"/>
          </p:nvPr>
        </p:nvSpPr>
        <p:spPr bwMode="gray">
          <a:xfrm>
            <a:off x="8328248" y="4078288"/>
            <a:ext cx="3708000" cy="2627312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de-DE" noProof="0" dirty="0"/>
              <a:t>Unsere Themen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pt-BR"/>
              <a:t>Audi Center Varshavka - 31st March 2017</a:t>
            </a:r>
            <a:endParaRPr lang="pt-BR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670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Agenda (9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 bwMode="gray">
          <a:xfrm>
            <a:off x="695325" y="1341438"/>
            <a:ext cx="3708000" cy="1717200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>
                <a:latin typeface="+mn-lt"/>
              </a:defRPr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4"/>
          </p:nvPr>
        </p:nvSpPr>
        <p:spPr bwMode="gray">
          <a:xfrm>
            <a:off x="4511992" y="1341438"/>
            <a:ext cx="3708000" cy="1717200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5" name="Textplatzhalter 12"/>
          <p:cNvSpPr>
            <a:spLocks noGrp="1"/>
          </p:cNvSpPr>
          <p:nvPr>
            <p:ph type="body" sz="quarter" idx="15"/>
          </p:nvPr>
        </p:nvSpPr>
        <p:spPr bwMode="gray">
          <a:xfrm>
            <a:off x="8328660" y="1341438"/>
            <a:ext cx="3708000" cy="1717200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6" name="Textplatzhalter 12"/>
          <p:cNvSpPr>
            <a:spLocks noGrp="1"/>
          </p:cNvSpPr>
          <p:nvPr>
            <p:ph type="body" sz="quarter" idx="16"/>
          </p:nvPr>
        </p:nvSpPr>
        <p:spPr bwMode="gray">
          <a:xfrm>
            <a:off x="695325" y="3164919"/>
            <a:ext cx="3708000" cy="1717200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7" name="Textplatzhalter 12"/>
          <p:cNvSpPr>
            <a:spLocks noGrp="1"/>
          </p:cNvSpPr>
          <p:nvPr>
            <p:ph type="body" sz="quarter" idx="17"/>
          </p:nvPr>
        </p:nvSpPr>
        <p:spPr bwMode="gray">
          <a:xfrm>
            <a:off x="4511992" y="3164919"/>
            <a:ext cx="3708000" cy="1717200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8" name="Textplatzhalter 12"/>
          <p:cNvSpPr>
            <a:spLocks noGrp="1"/>
          </p:cNvSpPr>
          <p:nvPr>
            <p:ph type="body" sz="quarter" idx="18"/>
          </p:nvPr>
        </p:nvSpPr>
        <p:spPr bwMode="gray">
          <a:xfrm>
            <a:off x="8328660" y="3164919"/>
            <a:ext cx="3708000" cy="1717200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/>
          <a:p>
            <a:r>
              <a:rPr lang="de-DE" noProof="0" dirty="0"/>
              <a:t>Unsere Themen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noProof="0"/>
              <a:t>Audi Center Varshavka - 31st March 2017</a:t>
            </a:r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11" name="Textplatzhalter 12"/>
          <p:cNvSpPr>
            <a:spLocks noGrp="1"/>
          </p:cNvSpPr>
          <p:nvPr>
            <p:ph type="body" sz="quarter" idx="19"/>
          </p:nvPr>
        </p:nvSpPr>
        <p:spPr bwMode="gray">
          <a:xfrm>
            <a:off x="695325" y="4988400"/>
            <a:ext cx="3708000" cy="1717200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>
                <a:latin typeface="+mn-lt"/>
              </a:defRPr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2" name="Textplatzhalter 12"/>
          <p:cNvSpPr>
            <a:spLocks noGrp="1"/>
          </p:cNvSpPr>
          <p:nvPr>
            <p:ph type="body" sz="quarter" idx="20"/>
          </p:nvPr>
        </p:nvSpPr>
        <p:spPr bwMode="gray">
          <a:xfrm>
            <a:off x="4511992" y="4988400"/>
            <a:ext cx="3708000" cy="1717200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9" name="Textplatzhalter 12"/>
          <p:cNvSpPr>
            <a:spLocks noGrp="1"/>
          </p:cNvSpPr>
          <p:nvPr>
            <p:ph type="body" sz="quarter" idx="21"/>
          </p:nvPr>
        </p:nvSpPr>
        <p:spPr bwMode="gray">
          <a:xfrm>
            <a:off x="8328660" y="4988400"/>
            <a:ext cx="3708000" cy="1717200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555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Action Title (Slide Message, 1 </a:t>
            </a:r>
            <a:r>
              <a:rPr lang="de-DE" noProof="0" dirty="0" err="1"/>
              <a:t>or</a:t>
            </a:r>
            <a:r>
              <a:rPr lang="de-DE" noProof="0" dirty="0"/>
              <a:t> 2 </a:t>
            </a:r>
            <a:r>
              <a:rPr lang="de-DE" noProof="0" dirty="0" err="1"/>
              <a:t>lines</a:t>
            </a:r>
            <a:r>
              <a:rPr lang="de-DE" noProof="0" dirty="0"/>
              <a:t>)</a:t>
            </a: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59396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958663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5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889510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 bwMode="gray">
          <a:xfrm>
            <a:off x="695324" y="1341438"/>
            <a:ext cx="11340000" cy="5364162"/>
          </a:xfrm>
        </p:spPr>
        <p:txBody>
          <a:bodyPr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Action Title (Slide Message, 1 </a:t>
            </a:r>
            <a:r>
              <a:rPr lang="de-DE" noProof="0" dirty="0" err="1"/>
              <a:t>or</a:t>
            </a:r>
            <a:r>
              <a:rPr lang="de-DE" noProof="0" dirty="0"/>
              <a:t> 2 </a:t>
            </a:r>
            <a:r>
              <a:rPr lang="de-DE" noProof="0" dirty="0" err="1"/>
              <a:t>lines</a:t>
            </a:r>
            <a:r>
              <a:rPr lang="de-DE" noProof="0" dirty="0"/>
              <a:t>)</a:t>
            </a:r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5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859892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695325" y="368299"/>
            <a:ext cx="11341099" cy="6124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695325" y="1448780"/>
            <a:ext cx="11341100" cy="52568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 bwMode="gray">
          <a:xfrm>
            <a:off x="2016000" y="116265"/>
            <a:ext cx="5713429" cy="158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de-DE" sz="700" dirty="0">
                <a:latin typeface="Audi Type Extended" charset="0"/>
                <a:cs typeface="Arial" charset="0"/>
              </a:defRPr>
            </a:lvl1pPr>
          </a:lstStyle>
          <a:p>
            <a:r>
              <a:rPr lang="pt-BR" dirty="0"/>
              <a:t>Audi Center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5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grpSp>
        <p:nvGrpSpPr>
          <p:cNvPr id="7" name="Gruppieren 1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A9FE971-4206-4E4D-AF89-6E2F5B1F9C9C}"/>
              </a:ext>
            </a:extLst>
          </p:cNvPr>
          <p:cNvGrpSpPr/>
          <p:nvPr/>
        </p:nvGrpSpPr>
        <p:grpSpPr>
          <a:xfrm>
            <a:off x="8791408" y="-13661"/>
            <a:ext cx="3225707" cy="1266645"/>
            <a:chOff x="5793700" y="3786369"/>
            <a:chExt cx="3225707" cy="1266645"/>
          </a:xfrm>
          <a:solidFill>
            <a:schemeClr val="tx1"/>
          </a:solidFill>
        </p:grpSpPr>
        <p:sp>
          <p:nvSpPr>
            <p:cNvPr id="9" name="Freihandform: Form 52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0B14177-5674-4753-B0E7-0E5F00378D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839857" y="4925583"/>
              <a:ext cx="179550" cy="127431"/>
            </a:xfrm>
            <a:custGeom>
              <a:avLst/>
              <a:gdLst>
                <a:gd name="connsiteX0" fmla="*/ 89775 w 179550"/>
                <a:gd name="connsiteY0" fmla="*/ 0 h 127431"/>
                <a:gd name="connsiteX1" fmla="*/ 179550 w 179550"/>
                <a:gd name="connsiteY1" fmla="*/ 89775 h 127431"/>
                <a:gd name="connsiteX2" fmla="*/ 172495 w 179550"/>
                <a:gd name="connsiteY2" fmla="*/ 124720 h 127431"/>
                <a:gd name="connsiteX3" fmla="*/ 170667 w 179550"/>
                <a:gd name="connsiteY3" fmla="*/ 127431 h 127431"/>
                <a:gd name="connsiteX4" fmla="*/ 8883 w 179550"/>
                <a:gd name="connsiteY4" fmla="*/ 127431 h 127431"/>
                <a:gd name="connsiteX5" fmla="*/ 7055 w 179550"/>
                <a:gd name="connsiteY5" fmla="*/ 124720 h 127431"/>
                <a:gd name="connsiteX6" fmla="*/ 0 w 179550"/>
                <a:gd name="connsiteY6" fmla="*/ 89775 h 127431"/>
                <a:gd name="connsiteX7" fmla="*/ 89775 w 179550"/>
                <a:gd name="connsiteY7" fmla="*/ 0 h 127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9550" h="127431">
                  <a:moveTo>
                    <a:pt x="89775" y="0"/>
                  </a:moveTo>
                  <a:cubicBezTo>
                    <a:pt x="139356" y="0"/>
                    <a:pt x="179550" y="40194"/>
                    <a:pt x="179550" y="89775"/>
                  </a:cubicBezTo>
                  <a:cubicBezTo>
                    <a:pt x="179550" y="102171"/>
                    <a:pt x="177038" y="113979"/>
                    <a:pt x="172495" y="124720"/>
                  </a:cubicBezTo>
                  <a:lnTo>
                    <a:pt x="170667" y="127431"/>
                  </a:lnTo>
                  <a:lnTo>
                    <a:pt x="8883" y="127431"/>
                  </a:lnTo>
                  <a:lnTo>
                    <a:pt x="7055" y="124720"/>
                  </a:lnTo>
                  <a:cubicBezTo>
                    <a:pt x="2512" y="113979"/>
                    <a:pt x="0" y="102171"/>
                    <a:pt x="0" y="89775"/>
                  </a:cubicBezTo>
                  <a:cubicBezTo>
                    <a:pt x="0" y="40194"/>
                    <a:pt x="40194" y="0"/>
                    <a:pt x="8977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2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4720475-5487-4A42-8238-EDAFA3219E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652052" y="4785244"/>
              <a:ext cx="152720" cy="15065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2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97C06F8-BD7B-42C7-A7F3-8CBA28EBC4A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489012" y="4626333"/>
              <a:ext cx="113509" cy="11350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2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EE2E479-59F7-4573-BD85-F5B0D0179A7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01207" y="4401379"/>
              <a:ext cx="169231" cy="17129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2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9E6E38B-F2E0-478E-8E86-B4AE88E34B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71189" y="4197063"/>
              <a:ext cx="154784" cy="15272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2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A5322D0-A418-4079-B429-EE6E31CF53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72127" y="3982429"/>
              <a:ext cx="127955" cy="12589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Freihandform: Form 53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0C30332-D7D5-4C89-8EC9-C96D0523EA2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977191" y="3795712"/>
              <a:ext cx="148594" cy="85592"/>
            </a:xfrm>
            <a:custGeom>
              <a:avLst/>
              <a:gdLst>
                <a:gd name="connsiteX0" fmla="*/ 2044 w 148594"/>
                <a:gd name="connsiteY0" fmla="*/ 0 h 85592"/>
                <a:gd name="connsiteX1" fmla="*/ 146551 w 148594"/>
                <a:gd name="connsiteY1" fmla="*/ 0 h 85592"/>
                <a:gd name="connsiteX2" fmla="*/ 148594 w 148594"/>
                <a:gd name="connsiteY2" fmla="*/ 10263 h 85592"/>
                <a:gd name="connsiteX3" fmla="*/ 74297 w 148594"/>
                <a:gd name="connsiteY3" fmla="*/ 85592 h 85592"/>
                <a:gd name="connsiteX4" fmla="*/ 0 w 148594"/>
                <a:gd name="connsiteY4" fmla="*/ 10263 h 8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594" h="85592">
                  <a:moveTo>
                    <a:pt x="2044" y="0"/>
                  </a:moveTo>
                  <a:lnTo>
                    <a:pt x="146551" y="0"/>
                  </a:lnTo>
                  <a:lnTo>
                    <a:pt x="148594" y="10263"/>
                  </a:lnTo>
                  <a:cubicBezTo>
                    <a:pt x="148594" y="51866"/>
                    <a:pt x="115330" y="85592"/>
                    <a:pt x="74297" y="85592"/>
                  </a:cubicBezTo>
                  <a:cubicBezTo>
                    <a:pt x="33264" y="85592"/>
                    <a:pt x="0" y="51866"/>
                    <a:pt x="0" y="102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8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4B1B047-4038-49B1-8874-02C7237ABE4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499331" y="4921454"/>
              <a:ext cx="123827" cy="1238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8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6CF28D4-77DB-4B06-A87C-E48A2F4CAC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99144" y="4721266"/>
              <a:ext cx="165103" cy="16303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8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ED83905-E78B-406A-B79E-1B21F31D2F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75316" y="4558227"/>
              <a:ext cx="94935" cy="949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8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F2B85FB-3ABE-49A2-8CCD-7724D12D1C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9105" y="4349784"/>
              <a:ext cx="88743" cy="866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8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BCA830C-ABAB-4C08-8BE2-40ADE5DA214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86385" y="4085619"/>
              <a:ext cx="163039" cy="16303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8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52A8A51-674F-4ED3-8B99-3A34EA2A88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22407" y="3873048"/>
              <a:ext cx="111445" cy="11144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14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559A418-C361-44C1-ADF9-2C923A467B3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69125" y="4873988"/>
              <a:ext cx="96998" cy="9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14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EB6A07D-2767-4899-A218-061EF16D66D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995766" y="4661417"/>
              <a:ext cx="123827" cy="12589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14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1B8A291-6305-4430-80A4-D18AEBABC7D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43046" y="4436463"/>
              <a:ext cx="152720" cy="15272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14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2688603-076A-476A-B4FF-75AEFAABDDF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746047" y="4232148"/>
              <a:ext cx="111445" cy="10938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14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8013BAC-A370-452C-B027-EA6CB868837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40794" y="3986556"/>
              <a:ext cx="130019" cy="13001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Freihandform: Form 53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CE959DC-BF38-4B63-BA99-F5AF133624E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591262" y="3795712"/>
              <a:ext cx="82552" cy="52570"/>
            </a:xfrm>
            <a:custGeom>
              <a:avLst/>
              <a:gdLst>
                <a:gd name="connsiteX0" fmla="*/ 5237 w 82552"/>
                <a:gd name="connsiteY0" fmla="*/ 0 h 52570"/>
                <a:gd name="connsiteX1" fmla="*/ 77316 w 82552"/>
                <a:gd name="connsiteY1" fmla="*/ 0 h 52570"/>
                <a:gd name="connsiteX2" fmla="*/ 82552 w 82552"/>
                <a:gd name="connsiteY2" fmla="*/ 12326 h 52570"/>
                <a:gd name="connsiteX3" fmla="*/ 41276 w 82552"/>
                <a:gd name="connsiteY3" fmla="*/ 52570 h 52570"/>
                <a:gd name="connsiteX4" fmla="*/ 0 w 82552"/>
                <a:gd name="connsiteY4" fmla="*/ 12326 h 52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2" h="52570">
                  <a:moveTo>
                    <a:pt x="5237" y="0"/>
                  </a:moveTo>
                  <a:lnTo>
                    <a:pt x="77316" y="0"/>
                  </a:lnTo>
                  <a:lnTo>
                    <a:pt x="82552" y="12326"/>
                  </a:lnTo>
                  <a:cubicBezTo>
                    <a:pt x="82552" y="34552"/>
                    <a:pt x="64072" y="52570"/>
                    <a:pt x="41276" y="52570"/>
                  </a:cubicBezTo>
                  <a:cubicBezTo>
                    <a:pt x="18480" y="52570"/>
                    <a:pt x="0" y="34552"/>
                    <a:pt x="0" y="123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Freihandform: Form 52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A64AEF9-E702-4A86-9310-048B21A2DB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997829" y="4985432"/>
              <a:ext cx="111446" cy="67581"/>
            </a:xfrm>
            <a:custGeom>
              <a:avLst/>
              <a:gdLst>
                <a:gd name="connsiteX0" fmla="*/ 55723 w 111446"/>
                <a:gd name="connsiteY0" fmla="*/ 0 h 67581"/>
                <a:gd name="connsiteX1" fmla="*/ 111446 w 111446"/>
                <a:gd name="connsiteY1" fmla="*/ 56755 h 67581"/>
                <a:gd name="connsiteX2" fmla="*/ 107044 w 111446"/>
                <a:gd name="connsiteY2" fmla="*/ 67581 h 67581"/>
                <a:gd name="connsiteX3" fmla="*/ 4403 w 111446"/>
                <a:gd name="connsiteY3" fmla="*/ 67581 h 67581"/>
                <a:gd name="connsiteX4" fmla="*/ 0 w 111446"/>
                <a:gd name="connsiteY4" fmla="*/ 56755 h 67581"/>
                <a:gd name="connsiteX5" fmla="*/ 55723 w 111446"/>
                <a:gd name="connsiteY5" fmla="*/ 0 h 6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446" h="67581">
                  <a:moveTo>
                    <a:pt x="55723" y="0"/>
                  </a:moveTo>
                  <a:cubicBezTo>
                    <a:pt x="86498" y="0"/>
                    <a:pt x="111446" y="25410"/>
                    <a:pt x="111446" y="56755"/>
                  </a:cubicBezTo>
                  <a:lnTo>
                    <a:pt x="107044" y="67581"/>
                  </a:lnTo>
                  <a:lnTo>
                    <a:pt x="4403" y="67581"/>
                  </a:lnTo>
                  <a:lnTo>
                    <a:pt x="0" y="56755"/>
                  </a:lnTo>
                  <a:cubicBezTo>
                    <a:pt x="0" y="25410"/>
                    <a:pt x="24948" y="0"/>
                    <a:pt x="5572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1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E894AF7-BC0A-40E3-ACE9-111D3A3C883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45110" y="4795563"/>
              <a:ext cx="99062" cy="9699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1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5828B64-E3C3-4AD0-BF43-953B57961F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94453" y="4570610"/>
              <a:ext cx="121764" cy="12176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21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3834213-0A80-4A75-A412-3F67998BE4A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591263" y="4364230"/>
              <a:ext cx="86680" cy="866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21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F803F88-EE8D-453C-B553-75F519ABA5F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63308" y="4102129"/>
              <a:ext cx="142401" cy="14240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21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63B03B5-0C53-4F2D-912D-EA2867F9CDD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22032" y="3897813"/>
              <a:ext cx="68106" cy="7016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28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7765CEB-E4AB-4477-9757-3109A465E8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77942" y="4909072"/>
              <a:ext cx="105253" cy="10525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28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9C8CED5-C945-48CB-9C25-CB90358073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535541" y="4694437"/>
              <a:ext cx="109381" cy="11144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28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BAFAAE0-7B9D-46FA-8116-BF3EB7A6F5B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30287" y="4490122"/>
              <a:ext cx="76361" cy="7636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28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73888F-E00B-46FE-B39E-EE97E112E25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31225" y="4261040"/>
              <a:ext cx="68106" cy="7016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29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9CB0EE6-84B0-4415-88A1-83D89853F3D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246610" y="4019577"/>
              <a:ext cx="72233" cy="7223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Freihandform: Form 52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E807E9D-D375-4614-83EE-43693C48A32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84696" y="3795713"/>
              <a:ext cx="66042" cy="46379"/>
            </a:xfrm>
            <a:custGeom>
              <a:avLst/>
              <a:gdLst>
                <a:gd name="connsiteX0" fmla="*/ 5533 w 66042"/>
                <a:gd name="connsiteY0" fmla="*/ 0 h 46379"/>
                <a:gd name="connsiteX1" fmla="*/ 60509 w 66042"/>
                <a:gd name="connsiteY1" fmla="*/ 0 h 46379"/>
                <a:gd name="connsiteX2" fmla="*/ 66042 w 66042"/>
                <a:gd name="connsiteY2" fmla="*/ 13358 h 46379"/>
                <a:gd name="connsiteX3" fmla="*/ 33021 w 66042"/>
                <a:gd name="connsiteY3" fmla="*/ 46379 h 46379"/>
                <a:gd name="connsiteX4" fmla="*/ 0 w 66042"/>
                <a:gd name="connsiteY4" fmla="*/ 13358 h 4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042" h="46379">
                  <a:moveTo>
                    <a:pt x="5533" y="0"/>
                  </a:moveTo>
                  <a:lnTo>
                    <a:pt x="60509" y="0"/>
                  </a:lnTo>
                  <a:lnTo>
                    <a:pt x="66042" y="13358"/>
                  </a:lnTo>
                  <a:cubicBezTo>
                    <a:pt x="66042" y="31595"/>
                    <a:pt x="51258" y="46379"/>
                    <a:pt x="33021" y="46379"/>
                  </a:cubicBezTo>
                  <a:cubicBezTo>
                    <a:pt x="14784" y="46379"/>
                    <a:pt x="0" y="31595"/>
                    <a:pt x="0" y="133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Freihandform: Form 52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21A6D4E-ABB4-4611-B377-80E015DAA31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538618" y="5039091"/>
              <a:ext cx="59891" cy="13922"/>
            </a:xfrm>
            <a:custGeom>
              <a:avLst/>
              <a:gdLst>
                <a:gd name="connsiteX0" fmla="*/ 29945 w 59891"/>
                <a:gd name="connsiteY0" fmla="*/ 0 h 13922"/>
                <a:gd name="connsiteX1" fmla="*/ 59132 w 59891"/>
                <a:gd name="connsiteY1" fmla="*/ 12090 h 13922"/>
                <a:gd name="connsiteX2" fmla="*/ 59891 w 59891"/>
                <a:gd name="connsiteY2" fmla="*/ 13922 h 13922"/>
                <a:gd name="connsiteX3" fmla="*/ 0 w 59891"/>
                <a:gd name="connsiteY3" fmla="*/ 13922 h 13922"/>
                <a:gd name="connsiteX4" fmla="*/ 759 w 59891"/>
                <a:gd name="connsiteY4" fmla="*/ 12090 h 13922"/>
                <a:gd name="connsiteX5" fmla="*/ 29945 w 59891"/>
                <a:gd name="connsiteY5" fmla="*/ 0 h 13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891" h="13922">
                  <a:moveTo>
                    <a:pt x="29945" y="0"/>
                  </a:moveTo>
                  <a:cubicBezTo>
                    <a:pt x="41343" y="0"/>
                    <a:pt x="51662" y="4620"/>
                    <a:pt x="59132" y="12090"/>
                  </a:cubicBezTo>
                  <a:lnTo>
                    <a:pt x="59891" y="13922"/>
                  </a:lnTo>
                  <a:lnTo>
                    <a:pt x="0" y="13922"/>
                  </a:lnTo>
                  <a:lnTo>
                    <a:pt x="759" y="12090"/>
                  </a:lnTo>
                  <a:cubicBezTo>
                    <a:pt x="8228" y="4620"/>
                    <a:pt x="18547" y="0"/>
                    <a:pt x="2994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36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1293C8E-70DC-4AEB-B999-F45FF5F6DA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93140" y="4836839"/>
              <a:ext cx="68106" cy="6810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36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DDF40B6-7D26-4F5A-B7FA-A7C1A3164B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250737" y="4597439"/>
              <a:ext cx="103190" cy="10112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36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118F7A7-0BAE-4764-BD0A-15F9B0FE6EE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43420" y="4366294"/>
              <a:ext cx="105253" cy="10319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36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6F9FA86-F378-45E0-9825-0DD8FD34FB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077379" y="4147532"/>
              <a:ext cx="61914" cy="6397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36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D240DE9-491C-4AEB-BEA8-748AC728D0E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92763" y="3887494"/>
              <a:ext cx="92871" cy="949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Oval 44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12DCDD3-6709-45CD-8EDE-F3C5A72980E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236290" y="4962730"/>
              <a:ext cx="53658" cy="5365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Oval 44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A902B02-69DE-475E-AA8E-4877E08886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10399" y="4741905"/>
              <a:ext cx="53658" cy="5365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4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43EBB4C-DDD6-4067-9F12-ECF210A60B6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96890" y="4506632"/>
              <a:ext cx="61914" cy="6397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5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1A9D55E-F1B6-4DB5-8F59-BCD626849AA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887509" y="4254849"/>
              <a:ext cx="96998" cy="949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5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2D29048-AE20-404A-9DDC-7D3CA38321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829724" y="4025768"/>
              <a:ext cx="66042" cy="660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45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A18579B-E451-4B95-BDAF-700F245D7C7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82256" y="3786369"/>
              <a:ext cx="47467" cy="4953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3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527CCA8-B7B1-4E07-81C5-7A42C9A96D0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1169" y="4857478"/>
              <a:ext cx="59850" cy="6191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3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5E25E10-3304-4EFC-94CB-192CFFEDC28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829724" y="4630460"/>
              <a:ext cx="59850" cy="598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Oval 53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7EA8229-21AC-46D1-B0E5-C7A7243D9C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30662" y="4388996"/>
              <a:ext cx="70169" cy="7016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3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A116BDD-C5FD-4055-A902-08663F7995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643982" y="4139277"/>
              <a:ext cx="84616" cy="8461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3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0FD1B95-8ED7-486B-9928-65127DB6BC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602707" y="3912260"/>
              <a:ext cx="45403" cy="4746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Oval 62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366CF64-8B22-4343-8734-F1C822BB20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84319" y="4985433"/>
              <a:ext cx="43339" cy="4333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62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84E79BE-B036-4E6A-8457-7050F8BAA3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666683" y="4754288"/>
              <a:ext cx="51595" cy="5159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63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08C8457-D601-450A-B94C-6BE871C45BD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65557" y="4516952"/>
              <a:ext cx="57786" cy="5778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63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2F29F92-E985-4FA5-8C6C-C92295BE18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483006" y="4277551"/>
              <a:ext cx="57786" cy="557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3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FF26DEE-524F-47B7-8837-7BCA106DDE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423156" y="4038151"/>
              <a:ext cx="45403" cy="4540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63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D5F76C3-C671-4BDD-9C52-E9E2F0098A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71561" y="3786369"/>
              <a:ext cx="49531" cy="4953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72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3EDD536-3EE5-45C8-BA87-CE054020B6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03644" y="4880179"/>
              <a:ext cx="43339" cy="4333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72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D7F6BD2-E292-42BC-8DC5-5CE32CC761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400454" y="4644907"/>
              <a:ext cx="47467" cy="4746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72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B70225A-ED5B-4553-AF05-4FD312A695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24094" y="4413762"/>
              <a:ext cx="28893" cy="3095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Oval 72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ADD5CA3-3B30-4695-8907-22672D95863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45670" y="4164043"/>
              <a:ext cx="43339" cy="412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73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9DEFE86-15D2-4F36-B48D-D9A5E55EF15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198202" y="3922579"/>
              <a:ext cx="28893" cy="2682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8" name="Oval 82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4FF5855-B5A1-4320-A9BD-EAD4C914044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48859" y="5012262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83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65B1BFE-DB41-4F95-A3E3-C36BD7F0405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41543" y="4774926"/>
              <a:ext cx="28893" cy="3095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0" name="Oval 83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D8A1774-C99C-40DC-AFD8-71163B9FDAD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152800" y="4537590"/>
              <a:ext cx="28893" cy="2889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" name="Oval 83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D5D50E3-F012-48B5-880F-D9E0D43C14C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76439" y="4294062"/>
              <a:ext cx="30957" cy="3095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" name="Oval 83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611C06E-ECE0-485D-A7E4-CD25D9BABA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22781" y="4052598"/>
              <a:ext cx="16510" cy="1857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3" name="Oval 83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A1C7A85-124F-4EF4-9F9D-7D4D8223BB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969122" y="3796688"/>
              <a:ext cx="33020" cy="3095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4" name="Oval 93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129C746-9BD1-427C-8B7C-D02B40E077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72312" y="4896690"/>
              <a:ext cx="30957" cy="2889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Oval 93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B949FE6-5BF8-4F11-A7F6-165154738B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987696" y="4667609"/>
              <a:ext cx="14446" cy="1444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6" name="Oval 93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E8D4161-F312-4D99-B91A-1B983FF3F0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909272" y="4426145"/>
              <a:ext cx="14446" cy="1444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" name="Oval 94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FB47E5D-B68F-41E1-A3EB-2CAD1FA7F5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7358" y="4180554"/>
              <a:ext cx="10319" cy="1031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Oval 94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C256E3B-0B24-4D0A-B951-84991C40C3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793700" y="3930834"/>
              <a:ext cx="14446" cy="1444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769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18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buSzPct val="100000"/>
        <a:buFont typeface="Arial" panose="020B0604020202020204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216000" algn="l" defTabSz="914400" rtl="0" eaLnBrk="1" latinLnBrk="0" hangingPunct="1">
        <a:lnSpc>
          <a:spcPct val="110000"/>
        </a:lnSpc>
        <a:spcBef>
          <a:spcPts val="600"/>
        </a:spcBef>
        <a:buClr>
          <a:srgbClr val="CC0033"/>
        </a:buClr>
        <a:buSzPct val="150000"/>
        <a:buFont typeface="Audi Type" pitchFamily="34" charset="0"/>
        <a:buChar char="›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216000" algn="l" defTabSz="914400" rtl="0" eaLnBrk="1" latinLnBrk="0" hangingPunct="1">
        <a:lnSpc>
          <a:spcPct val="110000"/>
        </a:lnSpc>
        <a:spcBef>
          <a:spcPts val="600"/>
        </a:spcBef>
        <a:buClr>
          <a:schemeClr val="tx2"/>
        </a:buClr>
        <a:buSzPct val="150000"/>
        <a:buFont typeface="Audi Type" pitchFamily="34" charset="0"/>
        <a:buChar char="›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216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3"/>
        </a:buClr>
        <a:buSzPct val="150000"/>
        <a:buFont typeface="Audi Type" pitchFamily="34" charset="0"/>
        <a:buChar char="›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216000" algn="l" defTabSz="914400" rtl="0" eaLnBrk="1" latinLnBrk="0" hangingPunct="1">
        <a:lnSpc>
          <a:spcPct val="110000"/>
        </a:lnSpc>
        <a:spcBef>
          <a:spcPts val="600"/>
        </a:spcBef>
        <a:buClr>
          <a:schemeClr val="tx2"/>
        </a:buClr>
        <a:buSzPct val="100000"/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93704CF-4AB6-402D-8D9F-01A544C62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778835"/>
              </p:ext>
            </p:extLst>
          </p:nvPr>
        </p:nvGraphicFramePr>
        <p:xfrm>
          <a:off x="1487488" y="1412776"/>
          <a:ext cx="10080885" cy="365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375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428970002"/>
                    </a:ext>
                  </a:extLst>
                </a:gridCol>
                <a:gridCol w="135004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718851422"/>
                    </a:ext>
                  </a:extLst>
                </a:gridCol>
                <a:gridCol w="9590506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142974971"/>
                    </a:ext>
                  </a:extLst>
                </a:gridCol>
              </a:tblGrid>
              <a:tr h="36590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Создание фонда оценочных средств (программа </a:t>
                      </a:r>
                      <a:r>
                        <a:rPr lang="ru-RU" b="1" dirty="0" err="1">
                          <a:solidFill>
                            <a:schemeClr val="tx1"/>
                          </a:solidFill>
                        </a:rPr>
                        <a:t>бакалавриата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22609105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F74ABB0-BB65-432B-9448-3AF9BD7A47A5}"/>
              </a:ext>
            </a:extLst>
          </p:cNvPr>
          <p:cNvSpPr/>
          <p:nvPr/>
        </p:nvSpPr>
        <p:spPr>
          <a:xfrm>
            <a:off x="1487488" y="1519665"/>
            <a:ext cx="379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*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032841F-CD60-5C41-A62F-3C198BE64246}"/>
              </a:ext>
            </a:extLst>
          </p:cNvPr>
          <p:cNvSpPr txBox="1"/>
          <p:nvPr/>
        </p:nvSpPr>
        <p:spPr>
          <a:xfrm>
            <a:off x="1905000" y="4038600"/>
            <a:ext cx="1518044" cy="22512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Автор: Якунина Н.В.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5C41C47-B30F-B947-A971-2CD97F24FBD2}"/>
              </a:ext>
            </a:extLst>
          </p:cNvPr>
          <p:cNvSpPr txBox="1"/>
          <p:nvPr/>
        </p:nvSpPr>
        <p:spPr>
          <a:xfrm>
            <a:off x="1905000" y="4724400"/>
            <a:ext cx="1872307" cy="2333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Канд.пед.наук,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доце</a:t>
            </a:r>
            <a:r>
              <a:rPr lang="ru-RU" sz="1400" kern="0" noProof="0" dirty="0" smtClean="0"/>
              <a:t>нт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D2EF62D-781E-A047-8B7E-AF2D962407C0}"/>
              </a:ext>
            </a:extLst>
          </p:cNvPr>
          <p:cNvSpPr txBox="1"/>
          <p:nvPr/>
        </p:nvSpPr>
        <p:spPr>
          <a:xfrm>
            <a:off x="1866879" y="4353344"/>
            <a:ext cx="3302186" cy="22512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Доцент кафедры иностранных языков РГГУ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4868762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mp:transition xmlns:mp="http://schemas.microsoft.com/office/mac/powerpoint/2008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FB5740-5047-924D-AAF3-F05F1490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743" y="951080"/>
            <a:ext cx="11341099" cy="612429"/>
          </a:xfrm>
        </p:spPr>
        <p:txBody>
          <a:bodyPr/>
          <a:lstStyle/>
          <a:p>
            <a:r>
              <a:rPr lang="ru-RU" dirty="0"/>
              <a:t>                                                  Фонд оценочных средств (ФОС) - определение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6EAB9F-8091-EC4A-AC14-E65107231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90FA1-1F9D-4CDE-A4EE-4F208B09BCDF}" type="slidenum">
              <a:rPr lang="de-DE" noProof="0" smtClean="0"/>
              <a:pPr/>
              <a:t>2</a:t>
            </a:fld>
            <a:endParaRPr lang="de-DE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E0EA24-1C4A-C64B-8DB1-C894B3F91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Box 4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D410723-7E1C-654E-AB65-1971738AF95A}"/>
              </a:ext>
            </a:extLst>
          </p:cNvPr>
          <p:cNvSpPr txBox="1">
            <a:spLocks/>
          </p:cNvSpPr>
          <p:nvPr/>
        </p:nvSpPr>
        <p:spPr>
          <a:xfrm>
            <a:off x="1271464" y="2240660"/>
            <a:ext cx="9973108" cy="30245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r>
              <a:rPr lang="ru-RU" altLang="en-US" dirty="0"/>
              <a:t>Под фондом оценочных средств </a:t>
            </a:r>
            <a:r>
              <a:rPr lang="ru-RU" altLang="en-US" b="1" dirty="0"/>
              <a:t>понимается</a:t>
            </a:r>
            <a:r>
              <a:rPr lang="ru-RU" altLang="en-US" dirty="0"/>
              <a:t> комплект методических и контрольных измерительных материалов, предназначенных для оценивания компетенций на разных стадиях обучения студентов, а также для аттестационных испытаний выпускников на соответствие (или несоответствие) уровня их подготовки требованиям соответствующего ФГОС ВО по завершении освоения основной образовательной программы по определенному направлению.</a:t>
            </a:r>
          </a:p>
          <a:p>
            <a:r>
              <a:rPr lang="ru-RU" altLang="en-US" dirty="0"/>
              <a:t>Фонды оценочных средств </a:t>
            </a:r>
            <a:r>
              <a:rPr lang="ru-RU" altLang="en-US" b="1" dirty="0"/>
              <a:t>разрабатываются с учетом</a:t>
            </a:r>
            <a:r>
              <a:rPr lang="ru-RU" altLang="en-US" dirty="0"/>
              <a:t> особенностей принятых основных образовательных программ  ФГОС ВО. </a:t>
            </a:r>
          </a:p>
          <a:p>
            <a:pPr algn="ctr">
              <a:lnSpc>
                <a:spcPct val="110000"/>
              </a:lnSpc>
            </a:pP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921912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FB5740-5047-924D-AAF3-F05F1490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147" y="1208134"/>
            <a:ext cx="9290267" cy="699884"/>
          </a:xfrm>
        </p:spPr>
        <p:txBody>
          <a:bodyPr/>
          <a:lstStyle/>
          <a:p>
            <a:pPr algn="ctr"/>
            <a:r>
              <a:rPr lang="ru-RU" dirty="0"/>
              <a:t>  Фонд оценочных средств (ФОС) - задачи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6EAB9F-8091-EC4A-AC14-E65107231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90FA1-1F9D-4CDE-A4EE-4F208B09BCDF}" type="slidenum">
              <a:rPr lang="de-DE" noProof="0" smtClean="0"/>
              <a:pPr/>
              <a:t>3</a:t>
            </a:fld>
            <a:endParaRPr lang="de-DE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E0EA24-1C4A-C64B-8DB1-C894B3F91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Box 4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D410723-7E1C-654E-AB65-1971738AF95A}"/>
              </a:ext>
            </a:extLst>
          </p:cNvPr>
          <p:cNvSpPr txBox="1">
            <a:spLocks/>
          </p:cNvSpPr>
          <p:nvPr/>
        </p:nvSpPr>
        <p:spPr>
          <a:xfrm>
            <a:off x="737820" y="2512919"/>
            <a:ext cx="2765891" cy="32923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ru-RU" sz="1400" dirty="0"/>
          </a:p>
          <a:p>
            <a:pPr algn="ctr"/>
            <a:r>
              <a:rPr lang="ru-RU" altLang="en-US" dirty="0"/>
              <a:t>контроль и управление процессом приобретения обучающимися знаний, умений и навыков, предусмотренных в рамках данного курса</a:t>
            </a:r>
            <a:r>
              <a:rPr lang="ru-RU" sz="1400" dirty="0"/>
              <a:t> </a:t>
            </a:r>
            <a:r>
              <a:rPr lang="en-US" sz="1400" dirty="0"/>
              <a:t> </a:t>
            </a:r>
            <a:endParaRPr lang="ru-RU" sz="1400" dirty="0"/>
          </a:p>
          <a:p>
            <a:pPr algn="ctr">
              <a:lnSpc>
                <a:spcPct val="110000"/>
              </a:lnSpc>
            </a:pP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4FAC767-0940-9849-9C64-C2753A7AC5D8}"/>
              </a:ext>
            </a:extLst>
          </p:cNvPr>
          <p:cNvSpPr txBox="1">
            <a:spLocks/>
          </p:cNvSpPr>
          <p:nvPr/>
        </p:nvSpPr>
        <p:spPr>
          <a:xfrm>
            <a:off x="4226934" y="2512919"/>
            <a:ext cx="3137058" cy="32923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10000"/>
              </a:lnSpc>
            </a:pPr>
            <a:r>
              <a:rPr lang="ru-RU" altLang="en-US" dirty="0"/>
              <a:t>контроль и оценка степени освоения общекультурных, общепрофессиональных и профессиональных компетенций, предусмотренных в рамках данного курса</a:t>
            </a:r>
            <a:r>
              <a:rPr lang="ru-RU" sz="1400" dirty="0"/>
              <a:t> </a:t>
            </a: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88CB685-EF8B-814C-B2AF-63094CC43209}"/>
              </a:ext>
            </a:extLst>
          </p:cNvPr>
          <p:cNvSpPr txBox="1">
            <a:spLocks/>
          </p:cNvSpPr>
          <p:nvPr/>
        </p:nvSpPr>
        <p:spPr>
          <a:xfrm>
            <a:off x="7965067" y="2492896"/>
            <a:ext cx="3137058" cy="33123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10000"/>
              </a:lnSpc>
            </a:pPr>
            <a:r>
              <a:rPr lang="ru-RU" altLang="en-US" dirty="0"/>
              <a:t>обеспечение соответствия результатов обучения задачам будущей профессиональной деятельности через совершенствование традиционных и внедрение инновационных методов обучения в образовательный процесс в рамках данного курса</a:t>
            </a:r>
            <a:r>
              <a:rPr lang="ru-RU" sz="1400" dirty="0"/>
              <a:t> </a:t>
            </a: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778087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FB5740-5047-924D-AAF3-F05F1490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743" y="951080"/>
            <a:ext cx="11341099" cy="612429"/>
          </a:xfrm>
        </p:spPr>
        <p:txBody>
          <a:bodyPr/>
          <a:lstStyle/>
          <a:p>
            <a:pPr algn="ctr"/>
            <a:r>
              <a:rPr lang="ru-RU" dirty="0"/>
              <a:t>Фонд оценочных средств (ФОС) - факторы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6EAB9F-8091-EC4A-AC14-E65107231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90FA1-1F9D-4CDE-A4EE-4F208B09BCDF}" type="slidenum">
              <a:rPr lang="de-DE" noProof="0" smtClean="0"/>
              <a:pPr/>
              <a:t>4</a:t>
            </a:fld>
            <a:endParaRPr lang="de-DE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E0EA24-1C4A-C64B-8DB1-C894B3F91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TextBox 10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EA06807-3559-F246-B9FC-21F842B44F0A}"/>
              </a:ext>
            </a:extLst>
          </p:cNvPr>
          <p:cNvSpPr txBox="1"/>
          <p:nvPr/>
        </p:nvSpPr>
        <p:spPr>
          <a:xfrm>
            <a:off x="659396" y="1880828"/>
            <a:ext cx="11341099" cy="46653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en-US" dirty="0"/>
              <a:t>дидактическая взаимосвязь между резул</a:t>
            </a:r>
            <a:r>
              <a:rPr lang="ru-RU" altLang="en-US" u="sng" dirty="0"/>
              <a:t>ьтатами образования и компетенциями,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en-US" dirty="0"/>
              <a:t> компетенции формируются и развиваются не только через усвоение содержания образовательных программ, но и самой образовательной средой вуза и используемыми образовательными технологиями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en-US" dirty="0"/>
              <a:t>при проектировании инновационных оценочных средств необходимо предусматривать оценку способности к творческой деятельности, способствующей подготовке студента, готового обеспечивать решения новых задач, связанных с недостаточностью конкретных специальных знаний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en-US" dirty="0"/>
              <a:t>при оценивании уровня </a:t>
            </a:r>
            <a:r>
              <a:rPr lang="ru-RU" altLang="en-US" dirty="0" err="1"/>
              <a:t>сформированности</a:t>
            </a:r>
            <a:r>
              <a:rPr lang="ru-RU" altLang="en-US" dirty="0"/>
              <a:t> компетенций студентов должны создаваться условия максимального приближения к будущей профессиональной практике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altLang="en-US" dirty="0"/>
              <a:t>помимо индивидуальных оценок, должны использоваться групповое оценивание и взаимооценки: </a:t>
            </a:r>
            <a:r>
              <a:rPr lang="ru-RU" altLang="en-US" dirty="0" smtClean="0"/>
              <a:t>рецензирование студентами </a:t>
            </a:r>
            <a:r>
              <a:rPr lang="ru-RU" altLang="en-US" dirty="0"/>
              <a:t>работ друг друга; оппонирование студентами проектов, дипломных, исследовательских работ и др.</a:t>
            </a:r>
          </a:p>
          <a:p>
            <a:pPr marL="0" marR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kern="0" cap="none" spc="0" normalizeH="0" baseline="0" noProof="0" dirty="0" err="1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211330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FB5740-5047-924D-AAF3-F05F1490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844" y="1182171"/>
            <a:ext cx="11341099" cy="612429"/>
          </a:xfrm>
        </p:spPr>
        <p:txBody>
          <a:bodyPr/>
          <a:lstStyle/>
          <a:p>
            <a:pPr algn="ctr"/>
            <a:r>
              <a:rPr lang="ru-RU" dirty="0"/>
              <a:t>Объективность оценки уровня </a:t>
            </a:r>
            <a:r>
              <a:rPr lang="ru-RU" dirty="0" err="1"/>
              <a:t>сформированности</a:t>
            </a:r>
            <a:r>
              <a:rPr lang="ru-RU" dirty="0"/>
              <a:t> компетенции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6EAB9F-8091-EC4A-AC14-E65107231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90FA1-1F9D-4CDE-A4EE-4F208B09BCDF}" type="slidenum">
              <a:rPr lang="de-DE" noProof="0" smtClean="0"/>
              <a:pPr/>
              <a:t>5</a:t>
            </a:fld>
            <a:endParaRPr lang="de-DE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E0EA24-1C4A-C64B-8DB1-C894B3F91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9" name="TextBox 2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F6038A-AE79-4143-B488-B126FC092037}"/>
              </a:ext>
            </a:extLst>
          </p:cNvPr>
          <p:cNvSpPr txBox="1"/>
          <p:nvPr/>
        </p:nvSpPr>
        <p:spPr>
          <a:xfrm>
            <a:off x="2971800" y="2590800"/>
            <a:ext cx="65" cy="46211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endParaRPr lang="de-DE" sz="1400" dirty="0"/>
          </a:p>
          <a:p>
            <a:pPr marL="0" marR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kern="0" cap="none" spc="0" normalizeH="0" baseline="0" noProof="0" dirty="0" err="1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C262140-EAB5-4C4B-BA6F-6E3F323F7230}"/>
              </a:ext>
            </a:extLst>
          </p:cNvPr>
          <p:cNvSpPr txBox="1">
            <a:spLocks/>
          </p:cNvSpPr>
          <p:nvPr/>
        </p:nvSpPr>
        <p:spPr>
          <a:xfrm>
            <a:off x="1817491" y="2024719"/>
            <a:ext cx="3126289" cy="1701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10000"/>
              </a:lnSpc>
            </a:pPr>
            <a:r>
              <a:rPr lang="ru-RU" altLang="en-US" dirty="0"/>
              <a:t>подбор и систематизация методов оценивания и измерения полученных результатов образования</a:t>
            </a:r>
            <a:r>
              <a:rPr lang="ru-RU" sz="1400" dirty="0"/>
              <a:t> </a:t>
            </a: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E3EF4C1-9C04-1C4F-B82D-38BBE495FE10}"/>
              </a:ext>
            </a:extLst>
          </p:cNvPr>
          <p:cNvSpPr txBox="1">
            <a:spLocks/>
          </p:cNvSpPr>
          <p:nvPr/>
        </p:nvSpPr>
        <p:spPr>
          <a:xfrm>
            <a:off x="6730501" y="2024719"/>
            <a:ext cx="3126289" cy="1701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altLang="en-US" dirty="0"/>
              <a:t>мониторинг </a:t>
            </a:r>
            <a:r>
              <a:rPr lang="ru-RU" altLang="en-US" dirty="0" err="1"/>
              <a:t>сформированнности</a:t>
            </a:r>
            <a:r>
              <a:rPr lang="ru-RU" altLang="en-US" dirty="0"/>
              <a:t> компетенций может быть проведен посредством определенных </a:t>
            </a:r>
            <a:r>
              <a:rPr lang="ru-RU" altLang="en-US" b="1" dirty="0"/>
              <a:t>методов</a:t>
            </a:r>
            <a:r>
              <a:rPr lang="ru-RU" altLang="en-US" dirty="0"/>
              <a:t> исследования</a:t>
            </a:r>
            <a:r>
              <a:rPr lang="ru-RU" sz="1400" dirty="0"/>
              <a:t> </a:t>
            </a: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7" name="Arrow: Down 1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2C5EC8D-A494-804D-BE3F-F9418DD62A59}"/>
              </a:ext>
            </a:extLst>
          </p:cNvPr>
          <p:cNvSpPr/>
          <p:nvPr/>
        </p:nvSpPr>
        <p:spPr>
          <a:xfrm rot="2936646">
            <a:off x="6998468" y="3629471"/>
            <a:ext cx="706545" cy="1382302"/>
          </a:xfrm>
          <a:prstGeom prst="downArrow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</a:pPr>
            <a:endParaRPr lang="en-US" sz="1400" b="1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Arrow: Down 1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FA5A08A-4FB6-AA46-AEA4-C533E9A2533C}"/>
              </a:ext>
            </a:extLst>
          </p:cNvPr>
          <p:cNvSpPr/>
          <p:nvPr/>
        </p:nvSpPr>
        <p:spPr>
          <a:xfrm rot="18334997">
            <a:off x="3844882" y="3551650"/>
            <a:ext cx="726264" cy="1537945"/>
          </a:xfrm>
          <a:prstGeom prst="downArrow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</a:pPr>
            <a:endParaRPr lang="en-US" sz="1400" b="1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249694D-B067-B34A-94C2-24435D3B1EA6}"/>
              </a:ext>
            </a:extLst>
          </p:cNvPr>
          <p:cNvSpPr txBox="1">
            <a:spLocks/>
          </p:cNvSpPr>
          <p:nvPr/>
        </p:nvSpPr>
        <p:spPr>
          <a:xfrm>
            <a:off x="1828800" y="5029200"/>
            <a:ext cx="8039299" cy="14406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1400" dirty="0" smtClean="0"/>
              <a:t>Наблюдение, </a:t>
            </a:r>
            <a:r>
              <a:rPr lang="ru-RU" sz="1400" dirty="0"/>
              <a:t>метод </a:t>
            </a:r>
            <a:r>
              <a:rPr lang="ru-RU" sz="1400" dirty="0" smtClean="0"/>
              <a:t>кейсов, портфолио, метод проектов, деловая игра,</a:t>
            </a:r>
          </a:p>
          <a:p>
            <a:pPr algn="ctr"/>
            <a:r>
              <a:rPr lang="ru-RU" sz="1400" dirty="0"/>
              <a:t>р</a:t>
            </a:r>
            <a:r>
              <a:rPr lang="ru-RU" sz="1400" dirty="0" smtClean="0"/>
              <a:t>убежные аттестационные тесты и т. д.</a:t>
            </a:r>
            <a:endParaRPr lang="ru-RU" sz="1400" dirty="0" smtClean="0"/>
          </a:p>
          <a:p>
            <a:pPr algn="ctr">
              <a:lnSpc>
                <a:spcPct val="110000"/>
              </a:lnSpc>
            </a:pP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625911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FB5740-5047-924D-AAF3-F05F1490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827" y="1001647"/>
            <a:ext cx="11341099" cy="612429"/>
          </a:xfrm>
        </p:spPr>
        <p:txBody>
          <a:bodyPr/>
          <a:lstStyle/>
          <a:p>
            <a:pPr algn="ctr"/>
            <a:r>
              <a:rPr lang="ru-RU" dirty="0"/>
              <a:t>Характеристики используемых оценочных средств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6EAB9F-8091-EC4A-AC14-E65107231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90FA1-1F9D-4CDE-A4EE-4F208B09BCDF}" type="slidenum">
              <a:rPr lang="de-DE" noProof="0" smtClean="0"/>
              <a:pPr/>
              <a:t>6</a:t>
            </a:fld>
            <a:endParaRPr lang="de-DE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E0EA24-1C4A-C64B-8DB1-C894B3F91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A075C4B-4E63-0F44-9F83-6F7367490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0989533"/>
              </p:ext>
            </p:extLst>
          </p:nvPr>
        </p:nvGraphicFramePr>
        <p:xfrm>
          <a:off x="84215" y="1614077"/>
          <a:ext cx="11908711" cy="5428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0602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721355286"/>
                    </a:ext>
                  </a:extLst>
                </a:gridCol>
                <a:gridCol w="9728109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678388232"/>
                    </a:ext>
                  </a:extLst>
                </a:gridCol>
              </a:tblGrid>
              <a:tr h="9832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</a:rPr>
                        <a:t>Наименование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</a:rPr>
                        <a:t>оценочного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</a:rPr>
                        <a:t>средства</a:t>
                      </a:r>
                      <a:endParaRPr lang="ru-RU" sz="16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Краткая характеристика оценочного средства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731335188"/>
                  </a:ext>
                </a:extLst>
              </a:tr>
              <a:tr h="6119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</a:rPr>
                        <a:t>Тест </a:t>
                      </a:r>
                      <a:endParaRPr lang="ru-RU" sz="16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Система тестовых заданий, позволяющая автоматизировать процедуру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измерения уровня знаний и умений обучающегося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497176301"/>
                  </a:ext>
                </a:extLst>
              </a:tr>
              <a:tr h="7517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</a:rPr>
                        <a:t>Деловая/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ролевая 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</a:rPr>
                        <a:t>игра</a:t>
                      </a:r>
                      <a:endParaRPr lang="ru-RU" sz="16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Совместная деятельность группы обучающихся и преподавателя под управлением преподавателя с целью решения учебных и профессионально-ориентированных задач путем игрового моделирования реальной проблемной ситуации.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617309287"/>
                  </a:ext>
                </a:extLst>
              </a:tr>
              <a:tr h="496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aseline="0">
                          <a:solidFill>
                            <a:schemeClr val="tx1"/>
                          </a:solidFill>
                          <a:effectLst/>
                        </a:rPr>
                        <a:t>Кейс-задание</a:t>
                      </a:r>
                      <a:endParaRPr lang="ru-RU" sz="16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Проблемное задание, в котором обучающемуся предлагают осмыслить реальную профессионально-ориентированную ситуацию, необходимую для решения данной проблемы.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778963878"/>
                  </a:ext>
                </a:extLst>
              </a:tr>
              <a:tr h="496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aseline="0">
                          <a:solidFill>
                            <a:schemeClr val="tx1"/>
                          </a:solidFill>
                          <a:effectLst/>
                        </a:rPr>
                        <a:t>Коллоквиум</a:t>
                      </a:r>
                      <a:endParaRPr lang="ru-RU" sz="16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Средство контроля усвоения учебного материала темы, раздела или разделов дисциплины, организованное как учебное занятие в виде собеседования преподавателя с обучающимися.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986246160"/>
                  </a:ext>
                </a:extLst>
              </a:tr>
              <a:tr h="7517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aseline="0">
                          <a:solidFill>
                            <a:schemeClr val="tx1"/>
                          </a:solidFill>
                          <a:effectLst/>
                        </a:rPr>
                        <a:t>Круглый стол, дискуссия, полемика, диспут, дебаты</a:t>
                      </a:r>
                      <a:endParaRPr lang="ru-RU" sz="16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Оценочные средства, позволяющие включить обучающихся в процесс обсуждения спорного вопроса, проблемы и оценить их умение аргументировать собственную точку зрения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16528095"/>
                  </a:ext>
                </a:extLst>
              </a:tr>
              <a:tr h="496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</a:rPr>
                        <a:t>Портфолио</a:t>
                      </a:r>
                      <a:endParaRPr lang="ru-RU" sz="16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Целевая подборка работ студента, раскрывающая его индивидуальные образовательные достижения в одной или нескольких учебных дисциплинах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312082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794044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FB5740-5047-924D-AAF3-F05F1490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827" y="1001647"/>
            <a:ext cx="11341099" cy="612429"/>
          </a:xfrm>
        </p:spPr>
        <p:txBody>
          <a:bodyPr/>
          <a:lstStyle/>
          <a:p>
            <a:pPr algn="ctr"/>
            <a:r>
              <a:rPr lang="ru-RU" dirty="0"/>
              <a:t>Характеристики используемых оценочных средств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6EAB9F-8091-EC4A-AC14-E65107231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90FA1-1F9D-4CDE-A4EE-4F208B09BCDF}" type="slidenum">
              <a:rPr lang="de-DE" noProof="0" smtClean="0"/>
              <a:pPr/>
              <a:t>7</a:t>
            </a:fld>
            <a:endParaRPr lang="de-DE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E0EA24-1C4A-C64B-8DB1-C894B3F91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A075C4B-4E63-0F44-9F83-6F7367490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7014599"/>
              </p:ext>
            </p:extLst>
          </p:nvPr>
        </p:nvGraphicFramePr>
        <p:xfrm>
          <a:off x="84215" y="1614076"/>
          <a:ext cx="11908711" cy="49632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0602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721355286"/>
                    </a:ext>
                  </a:extLst>
                </a:gridCol>
                <a:gridCol w="9728109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678388232"/>
                    </a:ext>
                  </a:extLst>
                </a:gridCol>
              </a:tblGrid>
              <a:tr h="1218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</a:rPr>
                        <a:t>Наименование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</a:rPr>
                        <a:t>оценочного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</a:rPr>
                        <a:t>средства</a:t>
                      </a:r>
                      <a:endParaRPr lang="ru-RU" sz="16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Краткая характеристика оценочного средства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731335188"/>
                  </a:ext>
                </a:extLst>
              </a:tr>
              <a:tr h="16256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6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Конечный продукт, получаемый в результате планирования и выполнения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комплекса учебных и исследовательских заданий. Позволяет оценить умения обучающихся самостоятельно конструировать свои знания в процессе решения практических задач и проблем, ориентироваться в информационном пространстве и уровень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аналитических, исследовательских навыков, навыков практического и творческого мышления. Может выполняться в индивидуальном порядке или группой обучающихся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497176301"/>
                  </a:ext>
                </a:extLst>
              </a:tr>
              <a:tr h="8133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Рабочая тетрадь</a:t>
                      </a:r>
                      <a:endParaRPr lang="ru-RU" sz="160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Дидактический комплекс, предназначенный для самостоятельной работы обучающегося и позволяющий оценивать уровень усвоения им учебного материала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617309287"/>
                  </a:ext>
                </a:extLst>
              </a:tr>
              <a:tr h="10015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Эссе</a:t>
                      </a:r>
                      <a:endParaRPr lang="ru-RU" sz="16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Средство, позволяющее оценить умение обучающегося письменно излагать суть поставленной проблемы, самостоятельно проводить анализ этой проблемы с использованием концепций и аналитического инструментария соответствующей дисциплины, делать выводы, обобщающие авторскую позицию по поставленной проблеме.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778963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206896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FB5740-5047-924D-AAF3-F05F1490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1" y="908720"/>
            <a:ext cx="11341099" cy="612429"/>
          </a:xfrm>
        </p:spPr>
        <p:txBody>
          <a:bodyPr/>
          <a:lstStyle/>
          <a:p>
            <a:pPr algn="ctr"/>
            <a:r>
              <a:rPr lang="ru-RU" dirty="0"/>
              <a:t>Базовые понятия и положения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6EAB9F-8091-EC4A-AC14-E65107231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90FA1-1F9D-4CDE-A4EE-4F208B09BCDF}" type="slidenum">
              <a:rPr lang="de-DE" noProof="0" smtClean="0"/>
              <a:pPr/>
              <a:t>8</a:t>
            </a:fld>
            <a:endParaRPr lang="de-DE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E0EA24-1C4A-C64B-8DB1-C894B3F91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extBox 5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BE30705-A368-4943-B325-912408438899}"/>
              </a:ext>
            </a:extLst>
          </p:cNvPr>
          <p:cNvSpPr txBox="1"/>
          <p:nvPr/>
        </p:nvSpPr>
        <p:spPr>
          <a:xfrm>
            <a:off x="263352" y="1742372"/>
            <a:ext cx="11341099" cy="52193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en-US" b="1" dirty="0"/>
              <a:t>Планируемые результаты обучения</a:t>
            </a:r>
            <a:r>
              <a:rPr lang="ru-RU" altLang="en-US" dirty="0"/>
              <a:t> по дисциплине (модулю) – это знания, умения, навыки и (или) опыт деятельности, характеризующие связанный с </a:t>
            </a:r>
            <a:r>
              <a:rPr lang="ru-RU" altLang="en-US" dirty="0" smtClean="0"/>
              <a:t>изучением </a:t>
            </a:r>
            <a:r>
              <a:rPr lang="ru-RU" altLang="en-US" dirty="0"/>
              <a:t>дисциплины этап формирования определенных компетенций, </a:t>
            </a:r>
            <a:r>
              <a:rPr lang="ru-RU" altLang="en-US" dirty="0" smtClean="0"/>
              <a:t>направленный </a:t>
            </a:r>
            <a:r>
              <a:rPr lang="ru-RU" altLang="en-US" dirty="0"/>
              <a:t>на достижение планируемых результатов освоения образовательной программы </a:t>
            </a:r>
          </a:p>
          <a:p>
            <a:r>
              <a:rPr lang="ru-RU" altLang="en-US" dirty="0"/>
              <a:t> </a:t>
            </a:r>
          </a:p>
          <a:p>
            <a:r>
              <a:rPr lang="ru-RU" altLang="en-US" b="1" dirty="0"/>
              <a:t>Контрольно-оценочное мероприятие</a:t>
            </a:r>
            <a:r>
              <a:rPr lang="ru-RU" altLang="en-US" dirty="0"/>
              <a:t> </a:t>
            </a:r>
            <a:r>
              <a:rPr lang="ru-RU" altLang="en-US" b="1" dirty="0"/>
              <a:t>(КОМ)</a:t>
            </a:r>
            <a:r>
              <a:rPr lang="ru-RU" altLang="en-US" dirty="0"/>
              <a:t> – это процедура для установления (оценки) соответствия учебных достижений студентов запланированным результатам обучения, основанная на использовании оценочных средств </a:t>
            </a:r>
          </a:p>
          <a:p>
            <a:endParaRPr lang="ru-RU" altLang="en-US" dirty="0"/>
          </a:p>
          <a:p>
            <a:r>
              <a:rPr lang="ru-RU" altLang="en-US" b="1" dirty="0" err="1"/>
              <a:t>Балльно</a:t>
            </a:r>
            <a:r>
              <a:rPr lang="ru-RU" altLang="en-US" b="1" dirty="0"/>
              <a:t>-рейтинговая система (БРС)</a:t>
            </a:r>
            <a:r>
              <a:rPr lang="ru-RU" altLang="en-US" dirty="0"/>
              <a:t> является инструментом для оценки степени соответствия и градации фактических знаний, умений и навыков, продемонстрированных студентом при выполнении оценочных заданий, входящих в состав контрольно-оценочных мероприятий ФОС, и определения итоговой оценки по дисциплине в целом. </a:t>
            </a:r>
          </a:p>
          <a:p>
            <a:r>
              <a:rPr lang="ru-RU" altLang="en-US" dirty="0"/>
              <a:t> </a:t>
            </a:r>
          </a:p>
          <a:p>
            <a:r>
              <a:rPr lang="ru-RU" altLang="en-US" dirty="0"/>
              <a:t> </a:t>
            </a:r>
            <a:r>
              <a:rPr lang="ru-RU" altLang="en-US" b="1" dirty="0"/>
              <a:t>Показатели и критерии оценивания</a:t>
            </a:r>
            <a:r>
              <a:rPr lang="ru-RU" altLang="en-US" dirty="0"/>
              <a:t> должны давать достоверную (валидную, надежную) и объективную (независимую от частного мнения или отдельных суждений) оценку. ФОС должен содержать оценочные задания, которые позволяют получить свидетельства выполнения или не выполнения заданных дескрипторами показателей.</a:t>
            </a:r>
          </a:p>
          <a:p>
            <a:pPr marL="0" marR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kern="0" cap="none" spc="0" normalizeH="0" baseline="0" noProof="0" dirty="0" err="1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578138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FB5740-5047-924D-AAF3-F05F1490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6881"/>
            <a:ext cx="11341099" cy="612429"/>
          </a:xfrm>
        </p:spPr>
        <p:txBody>
          <a:bodyPr/>
          <a:lstStyle/>
          <a:p>
            <a:pPr algn="ctr"/>
            <a:r>
              <a:rPr lang="ru-RU" dirty="0"/>
              <a:t>Вывод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6EAB9F-8091-EC4A-AC14-E65107231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90FA1-1F9D-4CDE-A4EE-4F208B09BCDF}" type="slidenum">
              <a:rPr lang="de-DE" noProof="0" smtClean="0"/>
              <a:pPr/>
              <a:t>9</a:t>
            </a:fld>
            <a:endParaRPr lang="de-DE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E0EA24-1C4A-C64B-8DB1-C894B3F91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Box 4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E2A77A6-1D91-254E-96E0-808D20C5DEE4}"/>
              </a:ext>
            </a:extLst>
          </p:cNvPr>
          <p:cNvSpPr txBox="1"/>
          <p:nvPr/>
        </p:nvSpPr>
        <p:spPr>
          <a:xfrm>
            <a:off x="1138591" y="2091124"/>
            <a:ext cx="10202508" cy="13331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altLang="en-US" dirty="0"/>
              <a:t>Оценка уровня освоения компетенций студентов и выпускников вузов требует создания новой инновационной технологии комплексного оценивания совокупности имеющихся знаний, умений и владений (ЗУВ) и социально-личностных характеристик, формирующих их компетенции.</a:t>
            </a:r>
          </a:p>
          <a:p>
            <a:r>
              <a:rPr lang="ru-RU" altLang="en-US" dirty="0"/>
              <a:t> </a:t>
            </a:r>
          </a:p>
          <a:p>
            <a:pPr marL="0" marR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kern="0" cap="none" spc="0" normalizeH="0" baseline="0" noProof="0" dirty="0" err="1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650913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udi VdT DE 16:9">
  <a:themeElements>
    <a:clrScheme name="Audi">
      <a:dk1>
        <a:srgbClr val="000000"/>
      </a:dk1>
      <a:lt1>
        <a:srgbClr val="FFFFFF"/>
      </a:lt1>
      <a:dk2>
        <a:srgbClr val="000000"/>
      </a:dk2>
      <a:lt2>
        <a:srgbClr val="DADADA"/>
      </a:lt2>
      <a:accent1>
        <a:srgbClr val="DADADA"/>
      </a:accent1>
      <a:accent2>
        <a:srgbClr val="C6C6C6"/>
      </a:accent2>
      <a:accent3>
        <a:srgbClr val="9D9D9D"/>
      </a:accent3>
      <a:accent4>
        <a:srgbClr val="575756"/>
      </a:accent4>
      <a:accent5>
        <a:srgbClr val="000000"/>
      </a:accent5>
      <a:accent6>
        <a:srgbClr val="BB0A30"/>
      </a:accent6>
      <a:hlink>
        <a:srgbClr val="000000"/>
      </a:hlink>
      <a:folHlink>
        <a:srgbClr val="C6C6C6"/>
      </a:folHlink>
    </a:clrScheme>
    <a:fontScheme name="Audi">
      <a:majorFont>
        <a:latin typeface="Audi Type Extended"/>
        <a:ea typeface=""/>
        <a:cs typeface=""/>
      </a:majorFont>
      <a:minorFont>
        <a:latin typeface="Audi Typ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sq" cmpd="sng" algn="ctr">
          <a:noFill/>
          <a:prstDash val="solid"/>
          <a:miter lim="800000"/>
        </a:ln>
        <a:effectLst/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lnSpc>
            <a:spcPct val="110000"/>
          </a:lnSpc>
          <a:spcBef>
            <a:spcPts val="800"/>
          </a:spcBef>
          <a:spcAft>
            <a:spcPts val="600"/>
          </a:spcAft>
          <a:defRPr sz="1400" b="1" smtClean="0">
            <a:solidFill>
              <a:schemeClr val="tx1"/>
            </a:solidFill>
            <a:latin typeface="+mn-lt"/>
          </a:defRPr>
        </a:defPPr>
      </a:lstStyle>
    </a:spDef>
    <a:lnDef>
      <a:spPr>
        <a:noFill/>
        <a:ln w="9525" cap="flat" cmpd="sng" algn="ctr">
          <a:solidFill>
            <a:schemeClr val="tx2"/>
          </a:solidFill>
          <a:prstDash val="solid"/>
        </a:ln>
        <a:effectLst/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 marL="0" marR="0" indent="0" defTabSz="914400" eaLnBrk="1" fontAlgn="auto" latinLnBrk="0" hangingPunct="1">
          <a:lnSpc>
            <a:spcPct val="11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kern="0" cap="none" spc="0" normalizeH="0" baseline="0" noProof="0" dirty="0" err="1" smtClean="0">
            <a:ln>
              <a:noFill/>
            </a:ln>
            <a:effectLst/>
            <a:uLnTx/>
            <a:uFillTx/>
          </a:defRPr>
        </a:defPPr>
      </a:lstStyle>
    </a:txDef>
  </a:objectDefaults>
  <a:extraClrSchemeLst/>
  <a:custClrLst>
    <a:custClr name="Audi Rot">
      <a:srgbClr val="BB0A30"/>
    </a:custClr>
    <a:custClr name="Gruen">
      <a:srgbClr val="CACE98"/>
    </a:custClr>
    <a:custClr name="Braun">
      <a:srgbClr val="715D49"/>
    </a:custClr>
    <a:custClr name="Violett">
      <a:srgbClr val="6C4859"/>
    </a:custClr>
    <a:custClr name="Dunkelblau">
      <a:srgbClr val="544C70"/>
    </a:custClr>
    <a:custClr name="Hellblau">
      <a:srgbClr val="6682A4"/>
    </a:custClr>
    <a:custClr name="Gelb">
      <a:srgbClr val="FFD671"/>
    </a:custClr>
    <a:custClr name="Audi Rot">
      <a:srgbClr val="BB0A30"/>
    </a:custClr>
    <a:custClr name="Ampelgelb">
      <a:srgbClr val="FFC000"/>
    </a:custClr>
    <a:custClr name="Ampelgruen">
      <a:srgbClr val="008000"/>
    </a:custClr>
    <a:custClr name="Aluminium Silber">
      <a:srgbClr val="B3B3B3"/>
    </a:custClr>
    <a:custClr name="Warmes Silber">
      <a:srgbClr val="BAB4AD"/>
    </a:custClr>
    <a:custClr name="Weiss">
      <a:srgbClr val="FFFFFF"/>
    </a:custClr>
    <a:custClr name="Weiss">
      <a:srgbClr val="FFFFFF"/>
    </a:custClr>
    <a:custClr name="Weiss">
      <a:srgbClr val="FFFFFF"/>
    </a:custClr>
    <a:custClr name="Weiss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xmlns:a="http://schemas.openxmlformats.org/drawingml/2006/main" xmlns="" name="Audi VdT 4_3.potx" id="{C4604FBC-D681-46A7-AE15-67417FF181EF}" vid="{CA858ADE-C615-4479-BCA4-769DBC15F64E}"/>
    </a:ext>
  </a:extLst>
</a:theme>
</file>

<file path=ppt/theme/theme2.xml><?xml version="1.0" encoding="utf-8"?>
<a:theme xmlns:a="http://schemas.openxmlformats.org/drawingml/2006/main" name="Larissa">
  <a:themeElements>
    <a:clrScheme name="Audi alt">
      <a:dk1>
        <a:sysClr val="windowText" lastClr="000000"/>
      </a:dk1>
      <a:lt1>
        <a:sysClr val="window" lastClr="FFFFFF"/>
      </a:lt1>
      <a:dk2>
        <a:srgbClr val="6D7579"/>
      </a:dk2>
      <a:lt2>
        <a:srgbClr val="AA142D"/>
      </a:lt2>
      <a:accent1>
        <a:srgbClr val="D5D9D8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0000"/>
      </a:folHlink>
    </a:clrScheme>
    <a:fontScheme name="Audi final">
      <a:majorFont>
        <a:latin typeface="Audi Type Extended"/>
        <a:ea typeface=""/>
        <a:cs typeface=""/>
      </a:majorFont>
      <a:minorFont>
        <a:latin typeface="Audi Typ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20779</TotalTime>
  <Words>807</Words>
  <Application>Microsoft Macintosh PowerPoint</Application>
  <PresentationFormat>Custom</PresentationFormat>
  <Paragraphs>81</Paragraphs>
  <Slides>9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Audi VdT DE 16:9</vt:lpstr>
      <vt:lpstr>Slide 1</vt:lpstr>
      <vt:lpstr>                                                  Фонд оценочных средств (ФОС) - определение</vt:lpstr>
      <vt:lpstr>  Фонд оценочных средств (ФОС) - задачи</vt:lpstr>
      <vt:lpstr>Фонд оценочных средств (ФОС) - факторы</vt:lpstr>
      <vt:lpstr>Объективность оценки уровня сформированности компетенции</vt:lpstr>
      <vt:lpstr>Характеристики используемых оценочных средств</vt:lpstr>
      <vt:lpstr>Характеристики используемых оценочных средств</vt:lpstr>
      <vt:lpstr>Базовые понятия и положения</vt:lpstr>
      <vt:lpstr>Вывод</vt:lpstr>
    </vt:vector>
  </TitlesOfParts>
  <Company>Audi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Audi AG</dc:creator>
  <cp:lastModifiedBy>Наталья</cp:lastModifiedBy>
  <cp:revision>1219</cp:revision>
  <cp:lastPrinted>2019-08-10T19:39:26Z</cp:lastPrinted>
  <dcterms:created xsi:type="dcterms:W3CDTF">2020-04-23T21:53:59Z</dcterms:created>
  <dcterms:modified xsi:type="dcterms:W3CDTF">2020-04-23T22:18:36Z</dcterms:modified>
</cp:coreProperties>
</file>